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2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9C93B-EC6A-4EB6-A8A9-324B63DBC5AE}" type="datetimeFigureOut">
              <a:rPr lang="en-NZ" smtClean="0"/>
              <a:t>1/04/2025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42787-3D5D-47F5-8E00-F4357784D1CB}" type="slidenum">
              <a:rPr lang="en-NZ" smtClean="0"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1944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0020"/>
            <a:ext cx="8748464" cy="65613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615668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5040560" cy="672074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136904" cy="610267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352928" cy="626469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48938" cy="633670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2012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5 I Thi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496944" cy="637270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95535" y="332655"/>
            <a:ext cx="8280920" cy="621069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95535" y="260647"/>
            <a:ext cx="8352928" cy="626469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95535" y="476671"/>
            <a:ext cx="8424936" cy="631870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676" y="620688"/>
            <a:ext cx="7995732" cy="599679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0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352928" cy="626469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0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8424936" cy="631870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12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496944" cy="637270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0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0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640960" cy="648072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96944" cy="637270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568952" cy="642671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48938" cy="6336704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640960" cy="648072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53377" y="1086983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724676" cy="579350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626469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2023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41409" y="1014975"/>
            <a:ext cx="6034617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2023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56917" cy="61926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352928" cy="626469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496944" cy="637270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97393" y="1086983"/>
            <a:ext cx="6034617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2023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6156684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352928" cy="626469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352928" cy="6264696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41409" y="1014975"/>
            <a:ext cx="6034617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24936" cy="631870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53377" y="1014975"/>
            <a:ext cx="6034617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96944" cy="6372708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97393" y="942967"/>
            <a:ext cx="6034617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41409" y="1230999"/>
            <a:ext cx="6034617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640960" cy="648072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13417" y="942967"/>
            <a:ext cx="6034617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85425" y="1014975"/>
            <a:ext cx="6034617" cy="452596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2023 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85425" y="1014975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424936" cy="6318702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13417" y="1086983"/>
            <a:ext cx="6034617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2023 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52928" cy="626469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37270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352928" cy="626469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44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280920" cy="621069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1953 Moana ad Harbour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7"/>
            <a:ext cx="8208912" cy="617033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On-screen Show (4:3)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OEM</dc:creator>
  <cp:lastModifiedBy>Ian Holyoake</cp:lastModifiedBy>
  <cp:revision>4</cp:revision>
  <dcterms:created xsi:type="dcterms:W3CDTF">2025-03-31T20:03:37Z</dcterms:created>
  <dcterms:modified xsi:type="dcterms:W3CDTF">2025-03-31T22:21:28Z</dcterms:modified>
</cp:coreProperties>
</file>