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162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9C93B-EC6A-4EB6-A8A9-324B63DBC5AE}" type="datetimeFigureOut">
              <a:rPr lang="en-NZ" smtClean="0"/>
              <a:t>1/04/2025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42787-3D5D-47F5-8E00-F4357784D1CB}" type="slidenum">
              <a:rPr lang="en-NZ" smtClean="0"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Picture 3" descr="1944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0020"/>
            <a:ext cx="8748464" cy="65613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19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8208912" cy="615668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0"/>
            <a:ext cx="5040560" cy="672074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12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8136904" cy="610267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12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8352928" cy="6264696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12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8448938" cy="633670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6" name="Content Placeholder 5" descr="2012 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640960" cy="648072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12 005 I Thin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496944" cy="637270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12 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395535" y="332655"/>
            <a:ext cx="8280920" cy="621069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12 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395535" y="260647"/>
            <a:ext cx="8352928" cy="626469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12 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395535" y="476671"/>
            <a:ext cx="8424936" cy="631870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1944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676" y="620688"/>
            <a:ext cx="7995732" cy="5996799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0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352928" cy="6264696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0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548680"/>
            <a:ext cx="8424936" cy="6318702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12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8496944" cy="6372708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0 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640960" cy="648072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0 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8640960" cy="648072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496944" cy="6372708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568952" cy="6426714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448938" cy="6336704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640960" cy="648072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153377" y="1086983"/>
            <a:ext cx="6034617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1944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620688"/>
            <a:ext cx="7724676" cy="5793507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8352928" cy="6264696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6" name="Content Placeholder 5" descr="2023 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41409" y="1014975"/>
            <a:ext cx="6034617" cy="4525963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6" name="Content Placeholder 5" descr="2023 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8256917" cy="6192688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8352928" cy="6264696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13417" y="1086983"/>
            <a:ext cx="6034617" cy="4525963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13417" y="1086983"/>
            <a:ext cx="6034617" cy="4525963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496944" cy="6372708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97393" y="1086983"/>
            <a:ext cx="6034617" cy="4525963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6" name="Content Placeholder 5" descr="2023 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8208912" cy="6156684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352928" cy="626469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1944 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352928" cy="6264696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41409" y="1014975"/>
            <a:ext cx="6034617" cy="4525963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424936" cy="6318702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153377" y="1014975"/>
            <a:ext cx="6034617" cy="4525963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496944" cy="6372708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97393" y="942967"/>
            <a:ext cx="6034617" cy="4525963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41409" y="1230999"/>
            <a:ext cx="6034617" cy="4525963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640960" cy="6480720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13417" y="942967"/>
            <a:ext cx="6034617" cy="4525963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85425" y="1014975"/>
            <a:ext cx="6034617" cy="4525963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6" name="Content Placeholder 5" descr="2023 0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85425" y="1014975"/>
            <a:ext cx="6034617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1944 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8424936" cy="6318702"/>
          </a:xfr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13417" y="1086983"/>
            <a:ext cx="6034617" cy="4525963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2023 0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8352928" cy="626469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1944 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496944" cy="637270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1944 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8352928" cy="626469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1944 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280920" cy="621069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Content Placeholder 3" descr="1953 Moana ad Harbour 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7"/>
            <a:ext cx="8208912" cy="617033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0</Words>
  <Application>Microsoft Office PowerPoint</Application>
  <PresentationFormat>On-screen Show (4:3)</PresentationFormat>
  <Paragraphs>0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OEM</dc:creator>
  <cp:lastModifiedBy>Ian Holyoake</cp:lastModifiedBy>
  <cp:revision>4</cp:revision>
  <dcterms:created xsi:type="dcterms:W3CDTF">2025-03-31T20:03:37Z</dcterms:created>
  <dcterms:modified xsi:type="dcterms:W3CDTF">2025-03-31T22:21:28Z</dcterms:modified>
</cp:coreProperties>
</file>