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42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2.png"/><Relationship Id="rId117" Type="http://schemas.openxmlformats.org/officeDocument/2006/relationships/image" Target="../media/image708.png"/><Relationship Id="rId21" Type="http://schemas.openxmlformats.org/officeDocument/2006/relationships/image" Target="../media/image185.png"/><Relationship Id="rId42" Type="http://schemas.openxmlformats.org/officeDocument/2006/relationships/image" Target="../media/image668.png"/><Relationship Id="rId47" Type="http://schemas.openxmlformats.org/officeDocument/2006/relationships/image" Target="../media/image175.png"/><Relationship Id="rId63" Type="http://schemas.openxmlformats.org/officeDocument/2006/relationships/image" Target="../media/image678.png"/><Relationship Id="rId68" Type="http://schemas.openxmlformats.org/officeDocument/2006/relationships/image" Target="../media/image681.png"/><Relationship Id="rId84" Type="http://schemas.openxmlformats.org/officeDocument/2006/relationships/image" Target="../media/image431.png"/><Relationship Id="rId89" Type="http://schemas.openxmlformats.org/officeDocument/2006/relationships/image" Target="../media/image692.png"/><Relationship Id="rId112" Type="http://schemas.openxmlformats.org/officeDocument/2006/relationships/image" Target="../media/image703.png"/><Relationship Id="rId16" Type="http://schemas.openxmlformats.org/officeDocument/2006/relationships/image" Target="../media/image177.png"/><Relationship Id="rId107" Type="http://schemas.openxmlformats.org/officeDocument/2006/relationships/image" Target="../media/image698.png"/><Relationship Id="rId11" Type="http://schemas.openxmlformats.org/officeDocument/2006/relationships/image" Target="../media/image297.png"/><Relationship Id="rId32" Type="http://schemas.openxmlformats.org/officeDocument/2006/relationships/image" Target="../media/image188.png"/><Relationship Id="rId37" Type="http://schemas.openxmlformats.org/officeDocument/2006/relationships/image" Target="../media/image664.png"/><Relationship Id="rId53" Type="http://schemas.openxmlformats.org/officeDocument/2006/relationships/image" Target="../media/image173.png"/><Relationship Id="rId58" Type="http://schemas.openxmlformats.org/officeDocument/2006/relationships/image" Target="../media/image674.png"/><Relationship Id="rId74" Type="http://schemas.openxmlformats.org/officeDocument/2006/relationships/image" Target="../media/image684.png"/><Relationship Id="rId79" Type="http://schemas.openxmlformats.org/officeDocument/2006/relationships/image" Target="../media/image688.png"/><Relationship Id="rId102" Type="http://schemas.openxmlformats.org/officeDocument/2006/relationships/image" Target="../media/image368.png"/><Relationship Id="rId5" Type="http://schemas.openxmlformats.org/officeDocument/2006/relationships/image" Target="../media/image353.png"/><Relationship Id="rId90" Type="http://schemas.openxmlformats.org/officeDocument/2006/relationships/image" Target="../media/image410.png"/><Relationship Id="rId95" Type="http://schemas.openxmlformats.org/officeDocument/2006/relationships/image" Target="../media/image443.png"/><Relationship Id="rId22" Type="http://schemas.openxmlformats.org/officeDocument/2006/relationships/image" Target="../media/image390.png"/><Relationship Id="rId27" Type="http://schemas.openxmlformats.org/officeDocument/2006/relationships/image" Target="../media/image397.png"/><Relationship Id="rId43" Type="http://schemas.openxmlformats.org/officeDocument/2006/relationships/image" Target="../media/image445.png"/><Relationship Id="rId48" Type="http://schemas.openxmlformats.org/officeDocument/2006/relationships/image" Target="../media/image412.png"/><Relationship Id="rId64" Type="http://schemas.openxmlformats.org/officeDocument/2006/relationships/image" Target="../media/image679.png"/><Relationship Id="rId69" Type="http://schemas.openxmlformats.org/officeDocument/2006/relationships/image" Target="../media/image422.png"/><Relationship Id="rId113" Type="http://schemas.openxmlformats.org/officeDocument/2006/relationships/image" Target="../media/image704.png"/><Relationship Id="rId118" Type="http://schemas.openxmlformats.org/officeDocument/2006/relationships/image" Target="../media/image709.png"/><Relationship Id="rId80" Type="http://schemas.openxmlformats.org/officeDocument/2006/relationships/image" Target="../media/image388.png"/><Relationship Id="rId85" Type="http://schemas.openxmlformats.org/officeDocument/2006/relationships/image" Target="../media/image429.png"/><Relationship Id="rId12" Type="http://schemas.openxmlformats.org/officeDocument/2006/relationships/image" Target="../media/image656.png"/><Relationship Id="rId17" Type="http://schemas.openxmlformats.org/officeDocument/2006/relationships/image" Target="../media/image658.png"/><Relationship Id="rId33" Type="http://schemas.openxmlformats.org/officeDocument/2006/relationships/image" Target="../media/image206.png"/><Relationship Id="rId38" Type="http://schemas.openxmlformats.org/officeDocument/2006/relationships/image" Target="../media/image665.png"/><Relationship Id="rId59" Type="http://schemas.openxmlformats.org/officeDocument/2006/relationships/image" Target="../media/image675.png"/><Relationship Id="rId103" Type="http://schemas.openxmlformats.org/officeDocument/2006/relationships/image" Target="../media/image279.png"/><Relationship Id="rId108" Type="http://schemas.openxmlformats.org/officeDocument/2006/relationships/image" Target="../media/image699.png"/><Relationship Id="rId54" Type="http://schemas.openxmlformats.org/officeDocument/2006/relationships/image" Target="../media/image191.png"/><Relationship Id="rId70" Type="http://schemas.openxmlformats.org/officeDocument/2006/relationships/image" Target="../media/image682.png"/><Relationship Id="rId75" Type="http://schemas.openxmlformats.org/officeDocument/2006/relationships/image" Target="../media/image685.png"/><Relationship Id="rId91" Type="http://schemas.openxmlformats.org/officeDocument/2006/relationships/image" Target="../media/image199.png"/><Relationship Id="rId96" Type="http://schemas.openxmlformats.org/officeDocument/2006/relationships/image" Target="../media/image1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3.png"/><Relationship Id="rId23" Type="http://schemas.openxmlformats.org/officeDocument/2006/relationships/image" Target="../media/image458.png"/><Relationship Id="rId28" Type="http://schemas.openxmlformats.org/officeDocument/2006/relationships/image" Target="../media/image178.png"/><Relationship Id="rId49" Type="http://schemas.openxmlformats.org/officeDocument/2006/relationships/image" Target="../media/image447.png"/><Relationship Id="rId114" Type="http://schemas.openxmlformats.org/officeDocument/2006/relationships/image" Target="../media/image705.png"/><Relationship Id="rId10" Type="http://schemas.openxmlformats.org/officeDocument/2006/relationships/image" Target="../media/image655.png"/><Relationship Id="rId31" Type="http://schemas.openxmlformats.org/officeDocument/2006/relationships/image" Target="../media/image392.png"/><Relationship Id="rId44" Type="http://schemas.openxmlformats.org/officeDocument/2006/relationships/image" Target="../media/image669.png"/><Relationship Id="rId52" Type="http://schemas.openxmlformats.org/officeDocument/2006/relationships/image" Target="../media/image181.png"/><Relationship Id="rId60" Type="http://schemas.openxmlformats.org/officeDocument/2006/relationships/image" Target="../media/image530.png"/><Relationship Id="rId65" Type="http://schemas.openxmlformats.org/officeDocument/2006/relationships/image" Target="../media/image423.png"/><Relationship Id="rId73" Type="http://schemas.openxmlformats.org/officeDocument/2006/relationships/image" Target="../media/image683.png"/><Relationship Id="rId78" Type="http://schemas.openxmlformats.org/officeDocument/2006/relationships/image" Target="../media/image687.png"/><Relationship Id="rId81" Type="http://schemas.openxmlformats.org/officeDocument/2006/relationships/image" Target="../media/image689.png"/><Relationship Id="rId86" Type="http://schemas.openxmlformats.org/officeDocument/2006/relationships/image" Target="../media/image690.png"/><Relationship Id="rId94" Type="http://schemas.openxmlformats.org/officeDocument/2006/relationships/image" Target="../media/image446.png"/><Relationship Id="rId99" Type="http://schemas.openxmlformats.org/officeDocument/2006/relationships/image" Target="../media/image183.png"/><Relationship Id="rId101" Type="http://schemas.openxmlformats.org/officeDocument/2006/relationships/image" Target="../media/image367.png"/><Relationship Id="rId4" Type="http://schemas.openxmlformats.org/officeDocument/2006/relationships/image" Target="../media/image652.png"/><Relationship Id="rId9" Type="http://schemas.openxmlformats.org/officeDocument/2006/relationships/image" Target="../media/image654.png"/><Relationship Id="rId13" Type="http://schemas.openxmlformats.org/officeDocument/2006/relationships/image" Target="../media/image657.png"/><Relationship Id="rId18" Type="http://schemas.openxmlformats.org/officeDocument/2006/relationships/image" Target="../media/image659.png"/><Relationship Id="rId39" Type="http://schemas.openxmlformats.org/officeDocument/2006/relationships/image" Target="../media/image666.png"/><Relationship Id="rId109" Type="http://schemas.openxmlformats.org/officeDocument/2006/relationships/image" Target="../media/image700.png"/><Relationship Id="rId34" Type="http://schemas.openxmlformats.org/officeDocument/2006/relationships/image" Target="../media/image381.png"/><Relationship Id="rId50" Type="http://schemas.openxmlformats.org/officeDocument/2006/relationships/image" Target="../media/image672.png"/><Relationship Id="rId55" Type="http://schemas.openxmlformats.org/officeDocument/2006/relationships/image" Target="../media/image174.png"/><Relationship Id="rId76" Type="http://schemas.openxmlformats.org/officeDocument/2006/relationships/image" Target="../media/image562.png"/><Relationship Id="rId97" Type="http://schemas.openxmlformats.org/officeDocument/2006/relationships/image" Target="../media/image442.png"/><Relationship Id="rId104" Type="http://schemas.openxmlformats.org/officeDocument/2006/relationships/image" Target="../media/image695.png"/><Relationship Id="rId7" Type="http://schemas.openxmlformats.org/officeDocument/2006/relationships/image" Target="../media/image301.png"/><Relationship Id="rId71" Type="http://schemas.openxmlformats.org/officeDocument/2006/relationships/image" Target="../media/image383.png"/><Relationship Id="rId92" Type="http://schemas.openxmlformats.org/officeDocument/2006/relationships/image" Target="../media/image567.png"/><Relationship Id="rId2" Type="http://schemas.openxmlformats.org/officeDocument/2006/relationships/image" Target="../media/image651.png"/><Relationship Id="rId29" Type="http://schemas.openxmlformats.org/officeDocument/2006/relationships/image" Target="../media/image450.png"/><Relationship Id="rId24" Type="http://schemas.openxmlformats.org/officeDocument/2006/relationships/image" Target="../media/image661.png"/><Relationship Id="rId40" Type="http://schemas.openxmlformats.org/officeDocument/2006/relationships/image" Target="../media/image667.png"/><Relationship Id="rId45" Type="http://schemas.openxmlformats.org/officeDocument/2006/relationships/image" Target="../media/image670.png"/><Relationship Id="rId66" Type="http://schemas.openxmlformats.org/officeDocument/2006/relationships/image" Target="../media/image574.png"/><Relationship Id="rId87" Type="http://schemas.openxmlformats.org/officeDocument/2006/relationships/image" Target="../media/image409.png"/><Relationship Id="rId110" Type="http://schemas.openxmlformats.org/officeDocument/2006/relationships/image" Target="../media/image701.png"/><Relationship Id="rId115" Type="http://schemas.openxmlformats.org/officeDocument/2006/relationships/image" Target="../media/image706.png"/><Relationship Id="rId61" Type="http://schemas.openxmlformats.org/officeDocument/2006/relationships/image" Target="../media/image676.png"/><Relationship Id="rId82" Type="http://schemas.openxmlformats.org/officeDocument/2006/relationships/image" Target="../media/image629.png"/><Relationship Id="rId19" Type="http://schemas.openxmlformats.org/officeDocument/2006/relationships/image" Target="../media/image507.png"/><Relationship Id="rId14" Type="http://schemas.openxmlformats.org/officeDocument/2006/relationships/image" Target="../media/image187.png"/><Relationship Id="rId30" Type="http://schemas.openxmlformats.org/officeDocument/2006/relationships/image" Target="../media/image663.png"/><Relationship Id="rId35" Type="http://schemas.openxmlformats.org/officeDocument/2006/relationships/image" Target="../media/image182.png"/><Relationship Id="rId56" Type="http://schemas.openxmlformats.org/officeDocument/2006/relationships/image" Target="../media/image480.png"/><Relationship Id="rId77" Type="http://schemas.openxmlformats.org/officeDocument/2006/relationships/image" Target="../media/image686.png"/><Relationship Id="rId100" Type="http://schemas.openxmlformats.org/officeDocument/2006/relationships/image" Target="../media/image694.png"/><Relationship Id="rId105" Type="http://schemas.openxmlformats.org/officeDocument/2006/relationships/image" Target="../media/image696.png"/><Relationship Id="rId8" Type="http://schemas.openxmlformats.org/officeDocument/2006/relationships/image" Target="../media/image372.png"/><Relationship Id="rId51" Type="http://schemas.openxmlformats.org/officeDocument/2006/relationships/image" Target="../media/image441.png"/><Relationship Id="rId72" Type="http://schemas.openxmlformats.org/officeDocument/2006/relationships/image" Target="../media/image207.png"/><Relationship Id="rId93" Type="http://schemas.openxmlformats.org/officeDocument/2006/relationships/image" Target="../media/image407.png"/><Relationship Id="rId98" Type="http://schemas.openxmlformats.org/officeDocument/2006/relationships/image" Target="../media/image693.png"/><Relationship Id="rId3" Type="http://schemas.openxmlformats.org/officeDocument/2006/relationships/image" Target="../media/image300.png"/><Relationship Id="rId25" Type="http://schemas.openxmlformats.org/officeDocument/2006/relationships/image" Target="../media/image194.png"/><Relationship Id="rId46" Type="http://schemas.openxmlformats.org/officeDocument/2006/relationships/image" Target="../media/image671.png"/><Relationship Id="rId67" Type="http://schemas.openxmlformats.org/officeDocument/2006/relationships/image" Target="../media/image680.png"/><Relationship Id="rId116" Type="http://schemas.openxmlformats.org/officeDocument/2006/relationships/image" Target="../media/image707.png"/><Relationship Id="rId20" Type="http://schemas.openxmlformats.org/officeDocument/2006/relationships/image" Target="../media/image660.png"/><Relationship Id="rId41" Type="http://schemas.openxmlformats.org/officeDocument/2006/relationships/image" Target="../media/image519.png"/><Relationship Id="rId62" Type="http://schemas.openxmlformats.org/officeDocument/2006/relationships/image" Target="../media/image677.png"/><Relationship Id="rId83" Type="http://schemas.openxmlformats.org/officeDocument/2006/relationships/image" Target="../media/image568.png"/><Relationship Id="rId88" Type="http://schemas.openxmlformats.org/officeDocument/2006/relationships/image" Target="../media/image691.png"/><Relationship Id="rId111" Type="http://schemas.openxmlformats.org/officeDocument/2006/relationships/image" Target="../media/image702.png"/><Relationship Id="rId15" Type="http://schemas.openxmlformats.org/officeDocument/2006/relationships/image" Target="../media/image201.png"/><Relationship Id="rId36" Type="http://schemas.openxmlformats.org/officeDocument/2006/relationships/image" Target="../media/image413.png"/><Relationship Id="rId57" Type="http://schemas.openxmlformats.org/officeDocument/2006/relationships/image" Target="../media/image673.png"/><Relationship Id="rId106" Type="http://schemas.openxmlformats.org/officeDocument/2006/relationships/image" Target="../media/image697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7.png"/><Relationship Id="rId117" Type="http://schemas.openxmlformats.org/officeDocument/2006/relationships/image" Target="../media/image761.png"/><Relationship Id="rId21" Type="http://schemas.openxmlformats.org/officeDocument/2006/relationships/image" Target="../media/image184.png"/><Relationship Id="rId42" Type="http://schemas.openxmlformats.org/officeDocument/2006/relationships/image" Target="../media/image727.png"/><Relationship Id="rId47" Type="http://schemas.openxmlformats.org/officeDocument/2006/relationships/image" Target="../media/image731.png"/><Relationship Id="rId63" Type="http://schemas.openxmlformats.org/officeDocument/2006/relationships/image" Target="../media/image483.png"/><Relationship Id="rId68" Type="http://schemas.openxmlformats.org/officeDocument/2006/relationships/image" Target="../media/image579.png"/><Relationship Id="rId84" Type="http://schemas.openxmlformats.org/officeDocument/2006/relationships/image" Target="../media/image741.png"/><Relationship Id="rId89" Type="http://schemas.openxmlformats.org/officeDocument/2006/relationships/image" Target="../media/image220.png"/><Relationship Id="rId112" Type="http://schemas.openxmlformats.org/officeDocument/2006/relationships/image" Target="../media/image511.png"/><Relationship Id="rId16" Type="http://schemas.openxmlformats.org/officeDocument/2006/relationships/image" Target="../media/image715.png"/><Relationship Id="rId107" Type="http://schemas.openxmlformats.org/officeDocument/2006/relationships/image" Target="../media/image757.png"/><Relationship Id="rId11" Type="http://schemas.openxmlformats.org/officeDocument/2006/relationships/image" Target="../media/image173.png"/><Relationship Id="rId32" Type="http://schemas.openxmlformats.org/officeDocument/2006/relationships/image" Target="../media/image718.png"/><Relationship Id="rId37" Type="http://schemas.openxmlformats.org/officeDocument/2006/relationships/image" Target="../media/image723.png"/><Relationship Id="rId53" Type="http://schemas.openxmlformats.org/officeDocument/2006/relationships/image" Target="../media/image174.png"/><Relationship Id="rId58" Type="http://schemas.openxmlformats.org/officeDocument/2006/relationships/image" Target="../media/image196.png"/><Relationship Id="rId74" Type="http://schemas.openxmlformats.org/officeDocument/2006/relationships/image" Target="../media/image734.png"/><Relationship Id="rId79" Type="http://schemas.openxmlformats.org/officeDocument/2006/relationships/image" Target="../media/image736.png"/><Relationship Id="rId102" Type="http://schemas.openxmlformats.org/officeDocument/2006/relationships/image" Target="../media/image752.png"/><Relationship Id="rId5" Type="http://schemas.openxmlformats.org/officeDocument/2006/relationships/image" Target="../media/image39.png"/><Relationship Id="rId90" Type="http://schemas.openxmlformats.org/officeDocument/2006/relationships/image" Target="../media/image745.png"/><Relationship Id="rId95" Type="http://schemas.openxmlformats.org/officeDocument/2006/relationships/image" Target="../media/image749.png"/><Relationship Id="rId22" Type="http://schemas.openxmlformats.org/officeDocument/2006/relationships/image" Target="../media/image181.png"/><Relationship Id="rId27" Type="http://schemas.openxmlformats.org/officeDocument/2006/relationships/image" Target="../media/image383.png"/><Relationship Id="rId43" Type="http://schemas.openxmlformats.org/officeDocument/2006/relationships/image" Target="../media/image728.png"/><Relationship Id="rId48" Type="http://schemas.openxmlformats.org/officeDocument/2006/relationships/image" Target="../media/image478.png"/><Relationship Id="rId64" Type="http://schemas.openxmlformats.org/officeDocument/2006/relationships/image" Target="../media/image206.png"/><Relationship Id="rId69" Type="http://schemas.openxmlformats.org/officeDocument/2006/relationships/image" Target="../media/image175.png"/><Relationship Id="rId113" Type="http://schemas.openxmlformats.org/officeDocument/2006/relationships/image" Target="../media/image187.png"/><Relationship Id="rId80" Type="http://schemas.openxmlformats.org/officeDocument/2006/relationships/image" Target="../media/image737.png"/><Relationship Id="rId85" Type="http://schemas.openxmlformats.org/officeDocument/2006/relationships/image" Target="../media/image742.png"/><Relationship Id="rId12" Type="http://schemas.openxmlformats.org/officeDocument/2006/relationships/image" Target="../media/image711.png"/><Relationship Id="rId17" Type="http://schemas.openxmlformats.org/officeDocument/2006/relationships/image" Target="../media/image392.png"/><Relationship Id="rId33" Type="http://schemas.openxmlformats.org/officeDocument/2006/relationships/image" Target="../media/image719.png"/><Relationship Id="rId38" Type="http://schemas.openxmlformats.org/officeDocument/2006/relationships/image" Target="../media/image724.png"/><Relationship Id="rId59" Type="http://schemas.openxmlformats.org/officeDocument/2006/relationships/image" Target="../media/image388.png"/><Relationship Id="rId103" Type="http://schemas.openxmlformats.org/officeDocument/2006/relationships/image" Target="../media/image753.png"/><Relationship Id="rId108" Type="http://schemas.openxmlformats.org/officeDocument/2006/relationships/image" Target="../media/image758.png"/><Relationship Id="rId54" Type="http://schemas.openxmlformats.org/officeDocument/2006/relationships/image" Target="../media/image733.png"/><Relationship Id="rId70" Type="http://schemas.openxmlformats.org/officeDocument/2006/relationships/image" Target="../media/image414.png"/><Relationship Id="rId75" Type="http://schemas.openxmlformats.org/officeDocument/2006/relationships/image" Target="../media/image735.png"/><Relationship Id="rId91" Type="http://schemas.openxmlformats.org/officeDocument/2006/relationships/image" Target="../media/image746.png"/><Relationship Id="rId96" Type="http://schemas.openxmlformats.org/officeDocument/2006/relationships/image" Target="../media/image7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23" Type="http://schemas.openxmlformats.org/officeDocument/2006/relationships/image" Target="../media/image178.png"/><Relationship Id="rId28" Type="http://schemas.openxmlformats.org/officeDocument/2006/relationships/image" Target="../media/image186.png"/><Relationship Id="rId49" Type="http://schemas.openxmlformats.org/officeDocument/2006/relationships/image" Target="../media/image407.png"/><Relationship Id="rId114" Type="http://schemas.openxmlformats.org/officeDocument/2006/relationships/image" Target="../media/image195.png"/><Relationship Id="rId10" Type="http://schemas.openxmlformats.org/officeDocument/2006/relationships/image" Target="../media/image264.png"/><Relationship Id="rId31" Type="http://schemas.openxmlformats.org/officeDocument/2006/relationships/image" Target="../media/image183.png"/><Relationship Id="rId44" Type="http://schemas.openxmlformats.org/officeDocument/2006/relationships/image" Target="../media/image729.png"/><Relationship Id="rId52" Type="http://schemas.openxmlformats.org/officeDocument/2006/relationships/image" Target="../media/image732.png"/><Relationship Id="rId60" Type="http://schemas.openxmlformats.org/officeDocument/2006/relationships/image" Target="../media/image432.png"/><Relationship Id="rId65" Type="http://schemas.openxmlformats.org/officeDocument/2006/relationships/image" Target="../media/image409.png"/><Relationship Id="rId73" Type="http://schemas.openxmlformats.org/officeDocument/2006/relationships/image" Target="../media/image516.png"/><Relationship Id="rId78" Type="http://schemas.openxmlformats.org/officeDocument/2006/relationships/image" Target="../media/image396.png"/><Relationship Id="rId81" Type="http://schemas.openxmlformats.org/officeDocument/2006/relationships/image" Target="../media/image738.png"/><Relationship Id="rId86" Type="http://schemas.openxmlformats.org/officeDocument/2006/relationships/image" Target="../media/image743.png"/><Relationship Id="rId94" Type="http://schemas.openxmlformats.org/officeDocument/2006/relationships/image" Target="../media/image506.png"/><Relationship Id="rId99" Type="http://schemas.openxmlformats.org/officeDocument/2006/relationships/image" Target="../media/image209.png"/><Relationship Id="rId101" Type="http://schemas.openxmlformats.org/officeDocument/2006/relationships/image" Target="../media/image751.png"/><Relationship Id="rId4" Type="http://schemas.openxmlformats.org/officeDocument/2006/relationships/image" Target="../media/image502.png"/><Relationship Id="rId9" Type="http://schemas.openxmlformats.org/officeDocument/2006/relationships/image" Target="../media/image348.png"/><Relationship Id="rId13" Type="http://schemas.openxmlformats.org/officeDocument/2006/relationships/image" Target="../media/image712.png"/><Relationship Id="rId18" Type="http://schemas.openxmlformats.org/officeDocument/2006/relationships/image" Target="../media/image207.png"/><Relationship Id="rId39" Type="http://schemas.openxmlformats.org/officeDocument/2006/relationships/image" Target="../media/image725.png"/><Relationship Id="rId109" Type="http://schemas.openxmlformats.org/officeDocument/2006/relationships/image" Target="../media/image759.png"/><Relationship Id="rId34" Type="http://schemas.openxmlformats.org/officeDocument/2006/relationships/image" Target="../media/image720.png"/><Relationship Id="rId50" Type="http://schemas.openxmlformats.org/officeDocument/2006/relationships/image" Target="../media/image530.png"/><Relationship Id="rId55" Type="http://schemas.openxmlformats.org/officeDocument/2006/relationships/image" Target="../media/image381.png"/><Relationship Id="rId76" Type="http://schemas.openxmlformats.org/officeDocument/2006/relationships/image" Target="../media/image390.png"/><Relationship Id="rId97" Type="http://schemas.openxmlformats.org/officeDocument/2006/relationships/image" Target="../media/image642.png"/><Relationship Id="rId104" Type="http://schemas.openxmlformats.org/officeDocument/2006/relationships/image" Target="../media/image754.png"/><Relationship Id="rId7" Type="http://schemas.openxmlformats.org/officeDocument/2006/relationships/image" Target="../media/image262.png"/><Relationship Id="rId71" Type="http://schemas.openxmlformats.org/officeDocument/2006/relationships/image" Target="../media/image638.png"/><Relationship Id="rId92" Type="http://schemas.openxmlformats.org/officeDocument/2006/relationships/image" Target="../media/image747.png"/><Relationship Id="rId2" Type="http://schemas.openxmlformats.org/officeDocument/2006/relationships/image" Target="../media/image265.png"/><Relationship Id="rId29" Type="http://schemas.openxmlformats.org/officeDocument/2006/relationships/image" Target="../media/image413.png"/><Relationship Id="rId24" Type="http://schemas.openxmlformats.org/officeDocument/2006/relationships/image" Target="../media/image716.png"/><Relationship Id="rId40" Type="http://schemas.openxmlformats.org/officeDocument/2006/relationships/image" Target="../media/image726.png"/><Relationship Id="rId45" Type="http://schemas.openxmlformats.org/officeDocument/2006/relationships/image" Target="../media/image730.png"/><Relationship Id="rId66" Type="http://schemas.openxmlformats.org/officeDocument/2006/relationships/image" Target="../media/image412.png"/><Relationship Id="rId87" Type="http://schemas.openxmlformats.org/officeDocument/2006/relationships/image" Target="../media/image744.png"/><Relationship Id="rId110" Type="http://schemas.openxmlformats.org/officeDocument/2006/relationships/image" Target="../media/image507.png"/><Relationship Id="rId115" Type="http://schemas.openxmlformats.org/officeDocument/2006/relationships/image" Target="../media/image760.png"/><Relationship Id="rId61" Type="http://schemas.openxmlformats.org/officeDocument/2006/relationships/image" Target="../media/image197.png"/><Relationship Id="rId82" Type="http://schemas.openxmlformats.org/officeDocument/2006/relationships/image" Target="../media/image739.png"/><Relationship Id="rId19" Type="http://schemas.openxmlformats.org/officeDocument/2006/relationships/image" Target="../media/image177.png"/><Relationship Id="rId14" Type="http://schemas.openxmlformats.org/officeDocument/2006/relationships/image" Target="../media/image713.png"/><Relationship Id="rId30" Type="http://schemas.openxmlformats.org/officeDocument/2006/relationships/image" Target="../media/image397.png"/><Relationship Id="rId35" Type="http://schemas.openxmlformats.org/officeDocument/2006/relationships/image" Target="../media/image721.png"/><Relationship Id="rId56" Type="http://schemas.openxmlformats.org/officeDocument/2006/relationships/image" Target="../media/image590.png"/><Relationship Id="rId77" Type="http://schemas.openxmlformats.org/officeDocument/2006/relationships/image" Target="../media/image188.png"/><Relationship Id="rId100" Type="http://schemas.openxmlformats.org/officeDocument/2006/relationships/image" Target="../media/image481.png"/><Relationship Id="rId105" Type="http://schemas.openxmlformats.org/officeDocument/2006/relationships/image" Target="../media/image755.png"/><Relationship Id="rId8" Type="http://schemas.openxmlformats.org/officeDocument/2006/relationships/image" Target="../media/image710.png"/><Relationship Id="rId51" Type="http://schemas.openxmlformats.org/officeDocument/2006/relationships/image" Target="../media/image431.png"/><Relationship Id="rId72" Type="http://schemas.openxmlformats.org/officeDocument/2006/relationships/image" Target="../media/image411.png"/><Relationship Id="rId93" Type="http://schemas.openxmlformats.org/officeDocument/2006/relationships/image" Target="../media/image748.png"/><Relationship Id="rId98" Type="http://schemas.openxmlformats.org/officeDocument/2006/relationships/image" Target="../media/image528.png"/><Relationship Id="rId3" Type="http://schemas.openxmlformats.org/officeDocument/2006/relationships/image" Target="../media/image159.png"/><Relationship Id="rId25" Type="http://schemas.openxmlformats.org/officeDocument/2006/relationships/image" Target="../media/image394.png"/><Relationship Id="rId46" Type="http://schemas.openxmlformats.org/officeDocument/2006/relationships/image" Target="../media/image661.png"/><Relationship Id="rId67" Type="http://schemas.openxmlformats.org/officeDocument/2006/relationships/image" Target="../media/image423.png"/><Relationship Id="rId116" Type="http://schemas.openxmlformats.org/officeDocument/2006/relationships/image" Target="../media/image210.png"/><Relationship Id="rId20" Type="http://schemas.openxmlformats.org/officeDocument/2006/relationships/image" Target="../media/image659.png"/><Relationship Id="rId41" Type="http://schemas.openxmlformats.org/officeDocument/2006/relationships/image" Target="../media/image218.png"/><Relationship Id="rId62" Type="http://schemas.openxmlformats.org/officeDocument/2006/relationships/image" Target="../media/image539.png"/><Relationship Id="rId83" Type="http://schemas.openxmlformats.org/officeDocument/2006/relationships/image" Target="../media/image740.png"/><Relationship Id="rId88" Type="http://schemas.openxmlformats.org/officeDocument/2006/relationships/image" Target="../media/image219.png"/><Relationship Id="rId111" Type="http://schemas.openxmlformats.org/officeDocument/2006/relationships/image" Target="../media/image191.png"/><Relationship Id="rId15" Type="http://schemas.openxmlformats.org/officeDocument/2006/relationships/image" Target="../media/image714.png"/><Relationship Id="rId36" Type="http://schemas.openxmlformats.org/officeDocument/2006/relationships/image" Target="../media/image722.png"/><Relationship Id="rId57" Type="http://schemas.openxmlformats.org/officeDocument/2006/relationships/image" Target="../media/image182.png"/><Relationship Id="rId106" Type="http://schemas.openxmlformats.org/officeDocument/2006/relationships/image" Target="../media/image756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6.png"/><Relationship Id="rId117" Type="http://schemas.openxmlformats.org/officeDocument/2006/relationships/image" Target="../media/image877.png"/><Relationship Id="rId21" Type="http://schemas.openxmlformats.org/officeDocument/2006/relationships/image" Target="../media/image781.png"/><Relationship Id="rId42" Type="http://schemas.openxmlformats.org/officeDocument/2006/relationships/image" Target="../media/image802.png"/><Relationship Id="rId47" Type="http://schemas.openxmlformats.org/officeDocument/2006/relationships/image" Target="../media/image807.png"/><Relationship Id="rId63" Type="http://schemas.openxmlformats.org/officeDocument/2006/relationships/image" Target="../media/image823.png"/><Relationship Id="rId68" Type="http://schemas.openxmlformats.org/officeDocument/2006/relationships/image" Target="../media/image828.png"/><Relationship Id="rId84" Type="http://schemas.openxmlformats.org/officeDocument/2006/relationships/image" Target="../media/image844.png"/><Relationship Id="rId89" Type="http://schemas.openxmlformats.org/officeDocument/2006/relationships/image" Target="../media/image849.png"/><Relationship Id="rId112" Type="http://schemas.openxmlformats.org/officeDocument/2006/relationships/image" Target="../media/image872.png"/><Relationship Id="rId16" Type="http://schemas.openxmlformats.org/officeDocument/2006/relationships/image" Target="../media/image776.png"/><Relationship Id="rId107" Type="http://schemas.openxmlformats.org/officeDocument/2006/relationships/image" Target="../media/image867.png"/><Relationship Id="rId11" Type="http://schemas.openxmlformats.org/officeDocument/2006/relationships/image" Target="../media/image771.png"/><Relationship Id="rId32" Type="http://schemas.openxmlformats.org/officeDocument/2006/relationships/image" Target="../media/image792.png"/><Relationship Id="rId37" Type="http://schemas.openxmlformats.org/officeDocument/2006/relationships/image" Target="../media/image797.png"/><Relationship Id="rId53" Type="http://schemas.openxmlformats.org/officeDocument/2006/relationships/image" Target="../media/image813.png"/><Relationship Id="rId58" Type="http://schemas.openxmlformats.org/officeDocument/2006/relationships/image" Target="../media/image818.png"/><Relationship Id="rId74" Type="http://schemas.openxmlformats.org/officeDocument/2006/relationships/image" Target="../media/image834.png"/><Relationship Id="rId79" Type="http://schemas.openxmlformats.org/officeDocument/2006/relationships/image" Target="../media/image839.png"/><Relationship Id="rId102" Type="http://schemas.openxmlformats.org/officeDocument/2006/relationships/image" Target="../media/image862.png"/><Relationship Id="rId5" Type="http://schemas.openxmlformats.org/officeDocument/2006/relationships/image" Target="../media/image765.png"/><Relationship Id="rId90" Type="http://schemas.openxmlformats.org/officeDocument/2006/relationships/image" Target="../media/image850.png"/><Relationship Id="rId95" Type="http://schemas.openxmlformats.org/officeDocument/2006/relationships/image" Target="../media/image855.png"/><Relationship Id="rId22" Type="http://schemas.openxmlformats.org/officeDocument/2006/relationships/image" Target="../media/image782.png"/><Relationship Id="rId27" Type="http://schemas.openxmlformats.org/officeDocument/2006/relationships/image" Target="../media/image787.png"/><Relationship Id="rId43" Type="http://schemas.openxmlformats.org/officeDocument/2006/relationships/image" Target="../media/image803.png"/><Relationship Id="rId48" Type="http://schemas.openxmlformats.org/officeDocument/2006/relationships/image" Target="../media/image808.png"/><Relationship Id="rId64" Type="http://schemas.openxmlformats.org/officeDocument/2006/relationships/image" Target="../media/image824.png"/><Relationship Id="rId69" Type="http://schemas.openxmlformats.org/officeDocument/2006/relationships/image" Target="../media/image829.png"/><Relationship Id="rId113" Type="http://schemas.openxmlformats.org/officeDocument/2006/relationships/image" Target="../media/image873.png"/><Relationship Id="rId118" Type="http://schemas.openxmlformats.org/officeDocument/2006/relationships/image" Target="../media/image878.png"/><Relationship Id="rId80" Type="http://schemas.openxmlformats.org/officeDocument/2006/relationships/image" Target="../media/image840.png"/><Relationship Id="rId85" Type="http://schemas.openxmlformats.org/officeDocument/2006/relationships/image" Target="../media/image845.png"/><Relationship Id="rId12" Type="http://schemas.openxmlformats.org/officeDocument/2006/relationships/image" Target="../media/image772.png"/><Relationship Id="rId17" Type="http://schemas.openxmlformats.org/officeDocument/2006/relationships/image" Target="../media/image777.png"/><Relationship Id="rId33" Type="http://schemas.openxmlformats.org/officeDocument/2006/relationships/image" Target="../media/image793.png"/><Relationship Id="rId38" Type="http://schemas.openxmlformats.org/officeDocument/2006/relationships/image" Target="../media/image798.png"/><Relationship Id="rId59" Type="http://schemas.openxmlformats.org/officeDocument/2006/relationships/image" Target="../media/image819.png"/><Relationship Id="rId103" Type="http://schemas.openxmlformats.org/officeDocument/2006/relationships/image" Target="../media/image863.png"/><Relationship Id="rId108" Type="http://schemas.openxmlformats.org/officeDocument/2006/relationships/image" Target="../media/image868.png"/><Relationship Id="rId54" Type="http://schemas.openxmlformats.org/officeDocument/2006/relationships/image" Target="../media/image814.png"/><Relationship Id="rId70" Type="http://schemas.openxmlformats.org/officeDocument/2006/relationships/image" Target="../media/image830.png"/><Relationship Id="rId75" Type="http://schemas.openxmlformats.org/officeDocument/2006/relationships/image" Target="../media/image835.png"/><Relationship Id="rId91" Type="http://schemas.openxmlformats.org/officeDocument/2006/relationships/image" Target="../media/image851.png"/><Relationship Id="rId96" Type="http://schemas.openxmlformats.org/officeDocument/2006/relationships/image" Target="../media/image8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6.png"/><Relationship Id="rId23" Type="http://schemas.openxmlformats.org/officeDocument/2006/relationships/image" Target="../media/image783.png"/><Relationship Id="rId28" Type="http://schemas.openxmlformats.org/officeDocument/2006/relationships/image" Target="../media/image788.png"/><Relationship Id="rId49" Type="http://schemas.openxmlformats.org/officeDocument/2006/relationships/image" Target="../media/image809.png"/><Relationship Id="rId114" Type="http://schemas.openxmlformats.org/officeDocument/2006/relationships/image" Target="../media/image874.png"/><Relationship Id="rId119" Type="http://schemas.openxmlformats.org/officeDocument/2006/relationships/image" Target="../media/image879.png"/><Relationship Id="rId10" Type="http://schemas.openxmlformats.org/officeDocument/2006/relationships/image" Target="../media/image770.png"/><Relationship Id="rId31" Type="http://schemas.openxmlformats.org/officeDocument/2006/relationships/image" Target="../media/image791.png"/><Relationship Id="rId44" Type="http://schemas.openxmlformats.org/officeDocument/2006/relationships/image" Target="../media/image804.png"/><Relationship Id="rId52" Type="http://schemas.openxmlformats.org/officeDocument/2006/relationships/image" Target="../media/image812.png"/><Relationship Id="rId60" Type="http://schemas.openxmlformats.org/officeDocument/2006/relationships/image" Target="../media/image820.png"/><Relationship Id="rId65" Type="http://schemas.openxmlformats.org/officeDocument/2006/relationships/image" Target="../media/image825.png"/><Relationship Id="rId73" Type="http://schemas.openxmlformats.org/officeDocument/2006/relationships/image" Target="../media/image833.png"/><Relationship Id="rId78" Type="http://schemas.openxmlformats.org/officeDocument/2006/relationships/image" Target="../media/image838.png"/><Relationship Id="rId81" Type="http://schemas.openxmlformats.org/officeDocument/2006/relationships/image" Target="../media/image841.png"/><Relationship Id="rId86" Type="http://schemas.openxmlformats.org/officeDocument/2006/relationships/image" Target="../media/image846.png"/><Relationship Id="rId94" Type="http://schemas.openxmlformats.org/officeDocument/2006/relationships/image" Target="../media/image854.png"/><Relationship Id="rId99" Type="http://schemas.openxmlformats.org/officeDocument/2006/relationships/image" Target="../media/image859.png"/><Relationship Id="rId101" Type="http://schemas.openxmlformats.org/officeDocument/2006/relationships/image" Target="../media/image861.png"/><Relationship Id="rId4" Type="http://schemas.openxmlformats.org/officeDocument/2006/relationships/image" Target="../media/image764.png"/><Relationship Id="rId9" Type="http://schemas.openxmlformats.org/officeDocument/2006/relationships/image" Target="../media/image769.png"/><Relationship Id="rId13" Type="http://schemas.openxmlformats.org/officeDocument/2006/relationships/image" Target="../media/image773.png"/><Relationship Id="rId18" Type="http://schemas.openxmlformats.org/officeDocument/2006/relationships/image" Target="../media/image778.png"/><Relationship Id="rId39" Type="http://schemas.openxmlformats.org/officeDocument/2006/relationships/image" Target="../media/image799.png"/><Relationship Id="rId109" Type="http://schemas.openxmlformats.org/officeDocument/2006/relationships/image" Target="../media/image869.png"/><Relationship Id="rId34" Type="http://schemas.openxmlformats.org/officeDocument/2006/relationships/image" Target="../media/image794.png"/><Relationship Id="rId50" Type="http://schemas.openxmlformats.org/officeDocument/2006/relationships/image" Target="../media/image810.png"/><Relationship Id="rId55" Type="http://schemas.openxmlformats.org/officeDocument/2006/relationships/image" Target="../media/image815.png"/><Relationship Id="rId76" Type="http://schemas.openxmlformats.org/officeDocument/2006/relationships/image" Target="../media/image836.png"/><Relationship Id="rId97" Type="http://schemas.openxmlformats.org/officeDocument/2006/relationships/image" Target="../media/image857.png"/><Relationship Id="rId104" Type="http://schemas.openxmlformats.org/officeDocument/2006/relationships/image" Target="../media/image864.png"/><Relationship Id="rId120" Type="http://schemas.openxmlformats.org/officeDocument/2006/relationships/image" Target="../media/image880.png"/><Relationship Id="rId7" Type="http://schemas.openxmlformats.org/officeDocument/2006/relationships/image" Target="../media/image767.png"/><Relationship Id="rId71" Type="http://schemas.openxmlformats.org/officeDocument/2006/relationships/image" Target="../media/image831.png"/><Relationship Id="rId92" Type="http://schemas.openxmlformats.org/officeDocument/2006/relationships/image" Target="../media/image852.png"/><Relationship Id="rId2" Type="http://schemas.openxmlformats.org/officeDocument/2006/relationships/image" Target="../media/image762.png"/><Relationship Id="rId29" Type="http://schemas.openxmlformats.org/officeDocument/2006/relationships/image" Target="../media/image789.png"/><Relationship Id="rId24" Type="http://schemas.openxmlformats.org/officeDocument/2006/relationships/image" Target="../media/image784.png"/><Relationship Id="rId40" Type="http://schemas.openxmlformats.org/officeDocument/2006/relationships/image" Target="../media/image800.png"/><Relationship Id="rId45" Type="http://schemas.openxmlformats.org/officeDocument/2006/relationships/image" Target="../media/image805.png"/><Relationship Id="rId66" Type="http://schemas.openxmlformats.org/officeDocument/2006/relationships/image" Target="../media/image826.png"/><Relationship Id="rId87" Type="http://schemas.openxmlformats.org/officeDocument/2006/relationships/image" Target="../media/image847.png"/><Relationship Id="rId110" Type="http://schemas.openxmlformats.org/officeDocument/2006/relationships/image" Target="../media/image870.png"/><Relationship Id="rId115" Type="http://schemas.openxmlformats.org/officeDocument/2006/relationships/image" Target="../media/image875.png"/><Relationship Id="rId61" Type="http://schemas.openxmlformats.org/officeDocument/2006/relationships/image" Target="../media/image821.png"/><Relationship Id="rId82" Type="http://schemas.openxmlformats.org/officeDocument/2006/relationships/image" Target="../media/image842.png"/><Relationship Id="rId19" Type="http://schemas.openxmlformats.org/officeDocument/2006/relationships/image" Target="../media/image779.png"/><Relationship Id="rId14" Type="http://schemas.openxmlformats.org/officeDocument/2006/relationships/image" Target="../media/image774.png"/><Relationship Id="rId30" Type="http://schemas.openxmlformats.org/officeDocument/2006/relationships/image" Target="../media/image790.png"/><Relationship Id="rId35" Type="http://schemas.openxmlformats.org/officeDocument/2006/relationships/image" Target="../media/image795.png"/><Relationship Id="rId56" Type="http://schemas.openxmlformats.org/officeDocument/2006/relationships/image" Target="../media/image816.png"/><Relationship Id="rId77" Type="http://schemas.openxmlformats.org/officeDocument/2006/relationships/image" Target="../media/image837.png"/><Relationship Id="rId100" Type="http://schemas.openxmlformats.org/officeDocument/2006/relationships/image" Target="../media/image860.png"/><Relationship Id="rId105" Type="http://schemas.openxmlformats.org/officeDocument/2006/relationships/image" Target="../media/image865.png"/><Relationship Id="rId8" Type="http://schemas.openxmlformats.org/officeDocument/2006/relationships/image" Target="../media/image768.png"/><Relationship Id="rId51" Type="http://schemas.openxmlformats.org/officeDocument/2006/relationships/image" Target="../media/image811.png"/><Relationship Id="rId72" Type="http://schemas.openxmlformats.org/officeDocument/2006/relationships/image" Target="../media/image832.png"/><Relationship Id="rId93" Type="http://schemas.openxmlformats.org/officeDocument/2006/relationships/image" Target="../media/image853.png"/><Relationship Id="rId98" Type="http://schemas.openxmlformats.org/officeDocument/2006/relationships/image" Target="../media/image858.png"/><Relationship Id="rId3" Type="http://schemas.openxmlformats.org/officeDocument/2006/relationships/image" Target="../media/image763.png"/><Relationship Id="rId25" Type="http://schemas.openxmlformats.org/officeDocument/2006/relationships/image" Target="../media/image785.png"/><Relationship Id="rId46" Type="http://schemas.openxmlformats.org/officeDocument/2006/relationships/image" Target="../media/image806.png"/><Relationship Id="rId67" Type="http://schemas.openxmlformats.org/officeDocument/2006/relationships/image" Target="../media/image827.png"/><Relationship Id="rId116" Type="http://schemas.openxmlformats.org/officeDocument/2006/relationships/image" Target="../media/image876.png"/><Relationship Id="rId20" Type="http://schemas.openxmlformats.org/officeDocument/2006/relationships/image" Target="../media/image780.png"/><Relationship Id="rId41" Type="http://schemas.openxmlformats.org/officeDocument/2006/relationships/image" Target="../media/image801.png"/><Relationship Id="rId62" Type="http://schemas.openxmlformats.org/officeDocument/2006/relationships/image" Target="../media/image822.png"/><Relationship Id="rId83" Type="http://schemas.openxmlformats.org/officeDocument/2006/relationships/image" Target="../media/image843.png"/><Relationship Id="rId88" Type="http://schemas.openxmlformats.org/officeDocument/2006/relationships/image" Target="../media/image848.png"/><Relationship Id="rId111" Type="http://schemas.openxmlformats.org/officeDocument/2006/relationships/image" Target="../media/image871.png"/><Relationship Id="rId15" Type="http://schemas.openxmlformats.org/officeDocument/2006/relationships/image" Target="../media/image775.png"/><Relationship Id="rId36" Type="http://schemas.openxmlformats.org/officeDocument/2006/relationships/image" Target="../media/image796.png"/><Relationship Id="rId57" Type="http://schemas.openxmlformats.org/officeDocument/2006/relationships/image" Target="../media/image817.png"/><Relationship Id="rId106" Type="http://schemas.openxmlformats.org/officeDocument/2006/relationships/image" Target="../media/image86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1.png"/><Relationship Id="rId21" Type="http://schemas.openxmlformats.org/officeDocument/2006/relationships/image" Target="../media/image896.png"/><Relationship Id="rId42" Type="http://schemas.openxmlformats.org/officeDocument/2006/relationships/image" Target="../media/image917.png"/><Relationship Id="rId63" Type="http://schemas.openxmlformats.org/officeDocument/2006/relationships/image" Target="../media/image937.png"/><Relationship Id="rId84" Type="http://schemas.openxmlformats.org/officeDocument/2006/relationships/image" Target="../media/image958.png"/><Relationship Id="rId138" Type="http://schemas.openxmlformats.org/officeDocument/2006/relationships/image" Target="../media/image1012.png"/><Relationship Id="rId159" Type="http://schemas.openxmlformats.org/officeDocument/2006/relationships/image" Target="../media/image1032.png"/><Relationship Id="rId170" Type="http://schemas.openxmlformats.org/officeDocument/2006/relationships/image" Target="../media/image1043.png"/><Relationship Id="rId107" Type="http://schemas.openxmlformats.org/officeDocument/2006/relationships/image" Target="../media/image981.png"/><Relationship Id="rId11" Type="http://schemas.openxmlformats.org/officeDocument/2006/relationships/image" Target="../media/image886.png"/><Relationship Id="rId32" Type="http://schemas.openxmlformats.org/officeDocument/2006/relationships/image" Target="../media/image907.png"/><Relationship Id="rId53" Type="http://schemas.openxmlformats.org/officeDocument/2006/relationships/image" Target="../media/image928.png"/><Relationship Id="rId74" Type="http://schemas.openxmlformats.org/officeDocument/2006/relationships/image" Target="../media/image948.png"/><Relationship Id="rId128" Type="http://schemas.openxmlformats.org/officeDocument/2006/relationships/image" Target="../media/image1002.png"/><Relationship Id="rId149" Type="http://schemas.openxmlformats.org/officeDocument/2006/relationships/image" Target="../media/image1023.png"/><Relationship Id="rId5" Type="http://schemas.openxmlformats.org/officeDocument/2006/relationships/image" Target="../media/image882.png"/><Relationship Id="rId95" Type="http://schemas.openxmlformats.org/officeDocument/2006/relationships/image" Target="../media/image969.png"/><Relationship Id="rId160" Type="http://schemas.openxmlformats.org/officeDocument/2006/relationships/image" Target="../media/image1033.png"/><Relationship Id="rId181" Type="http://schemas.openxmlformats.org/officeDocument/2006/relationships/image" Target="../media/image1054.png"/><Relationship Id="rId22" Type="http://schemas.openxmlformats.org/officeDocument/2006/relationships/image" Target="../media/image897.png"/><Relationship Id="rId43" Type="http://schemas.openxmlformats.org/officeDocument/2006/relationships/image" Target="../media/image918.png"/><Relationship Id="rId64" Type="http://schemas.openxmlformats.org/officeDocument/2006/relationships/image" Target="../media/image938.png"/><Relationship Id="rId118" Type="http://schemas.openxmlformats.org/officeDocument/2006/relationships/image" Target="../media/image992.png"/><Relationship Id="rId139" Type="http://schemas.openxmlformats.org/officeDocument/2006/relationships/image" Target="../media/image1013.png"/><Relationship Id="rId85" Type="http://schemas.openxmlformats.org/officeDocument/2006/relationships/image" Target="../media/image959.png"/><Relationship Id="rId150" Type="http://schemas.openxmlformats.org/officeDocument/2006/relationships/image" Target="../media/image1024.png"/><Relationship Id="rId171" Type="http://schemas.openxmlformats.org/officeDocument/2006/relationships/image" Target="../media/image1044.png"/><Relationship Id="rId12" Type="http://schemas.openxmlformats.org/officeDocument/2006/relationships/image" Target="../media/image887.png"/><Relationship Id="rId33" Type="http://schemas.openxmlformats.org/officeDocument/2006/relationships/image" Target="../media/image908.png"/><Relationship Id="rId108" Type="http://schemas.openxmlformats.org/officeDocument/2006/relationships/image" Target="../media/image982.png"/><Relationship Id="rId129" Type="http://schemas.openxmlformats.org/officeDocument/2006/relationships/image" Target="../media/image1003.png"/><Relationship Id="rId54" Type="http://schemas.openxmlformats.org/officeDocument/2006/relationships/image" Target="../media/image929.png"/><Relationship Id="rId75" Type="http://schemas.openxmlformats.org/officeDocument/2006/relationships/image" Target="../media/image949.png"/><Relationship Id="rId96" Type="http://schemas.openxmlformats.org/officeDocument/2006/relationships/image" Target="../media/image970.png"/><Relationship Id="rId140" Type="http://schemas.openxmlformats.org/officeDocument/2006/relationships/image" Target="../media/image1014.png"/><Relationship Id="rId161" Type="http://schemas.openxmlformats.org/officeDocument/2006/relationships/image" Target="../media/image1034.png"/><Relationship Id="rId182" Type="http://schemas.openxmlformats.org/officeDocument/2006/relationships/image" Target="../media/image1055.png"/><Relationship Id="rId6" Type="http://schemas.openxmlformats.org/officeDocument/2006/relationships/image" Target="../media/image265.png"/><Relationship Id="rId23" Type="http://schemas.openxmlformats.org/officeDocument/2006/relationships/image" Target="../media/image898.png"/><Relationship Id="rId119" Type="http://schemas.openxmlformats.org/officeDocument/2006/relationships/image" Target="../media/image993.png"/><Relationship Id="rId44" Type="http://schemas.openxmlformats.org/officeDocument/2006/relationships/image" Target="../media/image919.png"/><Relationship Id="rId65" Type="http://schemas.openxmlformats.org/officeDocument/2006/relationships/image" Target="../media/image939.png"/><Relationship Id="rId86" Type="http://schemas.openxmlformats.org/officeDocument/2006/relationships/image" Target="../media/image960.png"/><Relationship Id="rId130" Type="http://schemas.openxmlformats.org/officeDocument/2006/relationships/image" Target="../media/image1004.png"/><Relationship Id="rId151" Type="http://schemas.openxmlformats.org/officeDocument/2006/relationships/image" Target="../media/image1025.png"/><Relationship Id="rId172" Type="http://schemas.openxmlformats.org/officeDocument/2006/relationships/image" Target="../media/image1045.png"/><Relationship Id="rId13" Type="http://schemas.openxmlformats.org/officeDocument/2006/relationships/image" Target="../media/image888.png"/><Relationship Id="rId18" Type="http://schemas.openxmlformats.org/officeDocument/2006/relationships/image" Target="../media/image893.png"/><Relationship Id="rId39" Type="http://schemas.openxmlformats.org/officeDocument/2006/relationships/image" Target="../media/image914.png"/><Relationship Id="rId109" Type="http://schemas.openxmlformats.org/officeDocument/2006/relationships/image" Target="../media/image983.png"/><Relationship Id="rId34" Type="http://schemas.openxmlformats.org/officeDocument/2006/relationships/image" Target="../media/image909.png"/><Relationship Id="rId50" Type="http://schemas.openxmlformats.org/officeDocument/2006/relationships/image" Target="../media/image925.png"/><Relationship Id="rId55" Type="http://schemas.openxmlformats.org/officeDocument/2006/relationships/image" Target="../media/image930.png"/><Relationship Id="rId76" Type="http://schemas.openxmlformats.org/officeDocument/2006/relationships/image" Target="../media/image950.png"/><Relationship Id="rId97" Type="http://schemas.openxmlformats.org/officeDocument/2006/relationships/image" Target="../media/image971.png"/><Relationship Id="rId104" Type="http://schemas.openxmlformats.org/officeDocument/2006/relationships/image" Target="../media/image978.png"/><Relationship Id="rId120" Type="http://schemas.openxmlformats.org/officeDocument/2006/relationships/image" Target="../media/image994.png"/><Relationship Id="rId125" Type="http://schemas.openxmlformats.org/officeDocument/2006/relationships/image" Target="../media/image999.png"/><Relationship Id="rId141" Type="http://schemas.openxmlformats.org/officeDocument/2006/relationships/image" Target="../media/image1015.png"/><Relationship Id="rId146" Type="http://schemas.openxmlformats.org/officeDocument/2006/relationships/image" Target="../media/image1020.png"/><Relationship Id="rId167" Type="http://schemas.openxmlformats.org/officeDocument/2006/relationships/image" Target="../media/image1040.png"/><Relationship Id="rId188" Type="http://schemas.openxmlformats.org/officeDocument/2006/relationships/image" Target="../media/image1061.png"/><Relationship Id="rId7" Type="http://schemas.openxmlformats.org/officeDocument/2006/relationships/image" Target="../media/image710.png"/><Relationship Id="rId71" Type="http://schemas.openxmlformats.org/officeDocument/2006/relationships/image" Target="../media/image945.png"/><Relationship Id="rId92" Type="http://schemas.openxmlformats.org/officeDocument/2006/relationships/image" Target="../media/image966.png"/><Relationship Id="rId162" Type="http://schemas.openxmlformats.org/officeDocument/2006/relationships/image" Target="../media/image1035.png"/><Relationship Id="rId183" Type="http://schemas.openxmlformats.org/officeDocument/2006/relationships/image" Target="../media/image1056.png"/><Relationship Id="rId2" Type="http://schemas.openxmlformats.org/officeDocument/2006/relationships/image" Target="../media/image881.png"/><Relationship Id="rId29" Type="http://schemas.openxmlformats.org/officeDocument/2006/relationships/image" Target="../media/image904.png"/><Relationship Id="rId24" Type="http://schemas.openxmlformats.org/officeDocument/2006/relationships/image" Target="../media/image899.png"/><Relationship Id="rId40" Type="http://schemas.openxmlformats.org/officeDocument/2006/relationships/image" Target="../media/image915.png"/><Relationship Id="rId45" Type="http://schemas.openxmlformats.org/officeDocument/2006/relationships/image" Target="../media/image920.png"/><Relationship Id="rId66" Type="http://schemas.openxmlformats.org/officeDocument/2006/relationships/image" Target="../media/image940.png"/><Relationship Id="rId87" Type="http://schemas.openxmlformats.org/officeDocument/2006/relationships/image" Target="../media/image961.png"/><Relationship Id="rId110" Type="http://schemas.openxmlformats.org/officeDocument/2006/relationships/image" Target="../media/image984.png"/><Relationship Id="rId115" Type="http://schemas.openxmlformats.org/officeDocument/2006/relationships/image" Target="../media/image989.png"/><Relationship Id="rId131" Type="http://schemas.openxmlformats.org/officeDocument/2006/relationships/image" Target="../media/image1005.png"/><Relationship Id="rId136" Type="http://schemas.openxmlformats.org/officeDocument/2006/relationships/image" Target="../media/image1010.png"/><Relationship Id="rId157" Type="http://schemas.openxmlformats.org/officeDocument/2006/relationships/image" Target="../media/image1030.png"/><Relationship Id="rId178" Type="http://schemas.openxmlformats.org/officeDocument/2006/relationships/image" Target="../media/image1051.png"/><Relationship Id="rId61" Type="http://schemas.openxmlformats.org/officeDocument/2006/relationships/image" Target="../media/image936.png"/><Relationship Id="rId82" Type="http://schemas.openxmlformats.org/officeDocument/2006/relationships/image" Target="../media/image956.png"/><Relationship Id="rId152" Type="http://schemas.openxmlformats.org/officeDocument/2006/relationships/image" Target="../media/image1026.png"/><Relationship Id="rId173" Type="http://schemas.openxmlformats.org/officeDocument/2006/relationships/image" Target="../media/image1046.png"/><Relationship Id="rId19" Type="http://schemas.openxmlformats.org/officeDocument/2006/relationships/image" Target="../media/image894.png"/><Relationship Id="rId14" Type="http://schemas.openxmlformats.org/officeDocument/2006/relationships/image" Target="../media/image889.png"/><Relationship Id="rId30" Type="http://schemas.openxmlformats.org/officeDocument/2006/relationships/image" Target="../media/image905.png"/><Relationship Id="rId35" Type="http://schemas.openxmlformats.org/officeDocument/2006/relationships/image" Target="../media/image910.png"/><Relationship Id="rId56" Type="http://schemas.openxmlformats.org/officeDocument/2006/relationships/image" Target="../media/image931.png"/><Relationship Id="rId77" Type="http://schemas.openxmlformats.org/officeDocument/2006/relationships/image" Target="../media/image951.png"/><Relationship Id="rId100" Type="http://schemas.openxmlformats.org/officeDocument/2006/relationships/image" Target="../media/image974.png"/><Relationship Id="rId105" Type="http://schemas.openxmlformats.org/officeDocument/2006/relationships/image" Target="../media/image979.png"/><Relationship Id="rId126" Type="http://schemas.openxmlformats.org/officeDocument/2006/relationships/image" Target="../media/image1000.png"/><Relationship Id="rId147" Type="http://schemas.openxmlformats.org/officeDocument/2006/relationships/image" Target="../media/image1021.png"/><Relationship Id="rId168" Type="http://schemas.openxmlformats.org/officeDocument/2006/relationships/image" Target="../media/image1041.png"/><Relationship Id="rId8" Type="http://schemas.openxmlformats.org/officeDocument/2006/relationships/image" Target="../media/image883.png"/><Relationship Id="rId51" Type="http://schemas.openxmlformats.org/officeDocument/2006/relationships/image" Target="../media/image926.png"/><Relationship Id="rId72" Type="http://schemas.openxmlformats.org/officeDocument/2006/relationships/image" Target="../media/image946.png"/><Relationship Id="rId93" Type="http://schemas.openxmlformats.org/officeDocument/2006/relationships/image" Target="../media/image967.png"/><Relationship Id="rId98" Type="http://schemas.openxmlformats.org/officeDocument/2006/relationships/image" Target="../media/image972.png"/><Relationship Id="rId121" Type="http://schemas.openxmlformats.org/officeDocument/2006/relationships/image" Target="../media/image995.png"/><Relationship Id="rId142" Type="http://schemas.openxmlformats.org/officeDocument/2006/relationships/image" Target="../media/image1016.png"/><Relationship Id="rId163" Type="http://schemas.openxmlformats.org/officeDocument/2006/relationships/image" Target="../media/image1036.png"/><Relationship Id="rId184" Type="http://schemas.openxmlformats.org/officeDocument/2006/relationships/image" Target="../media/image1057.png"/><Relationship Id="rId189" Type="http://schemas.openxmlformats.org/officeDocument/2006/relationships/image" Target="../media/image1062.png"/><Relationship Id="rId3" Type="http://schemas.openxmlformats.org/officeDocument/2006/relationships/image" Target="../media/image41.png"/><Relationship Id="rId25" Type="http://schemas.openxmlformats.org/officeDocument/2006/relationships/image" Target="../media/image900.png"/><Relationship Id="rId46" Type="http://schemas.openxmlformats.org/officeDocument/2006/relationships/image" Target="../media/image921.png"/><Relationship Id="rId67" Type="http://schemas.openxmlformats.org/officeDocument/2006/relationships/image" Target="../media/image941.png"/><Relationship Id="rId116" Type="http://schemas.openxmlformats.org/officeDocument/2006/relationships/image" Target="../media/image990.png"/><Relationship Id="rId137" Type="http://schemas.openxmlformats.org/officeDocument/2006/relationships/image" Target="../media/image1011.png"/><Relationship Id="rId158" Type="http://schemas.openxmlformats.org/officeDocument/2006/relationships/image" Target="../media/image1031.png"/><Relationship Id="rId20" Type="http://schemas.openxmlformats.org/officeDocument/2006/relationships/image" Target="../media/image895.png"/><Relationship Id="rId41" Type="http://schemas.openxmlformats.org/officeDocument/2006/relationships/image" Target="../media/image916.png"/><Relationship Id="rId62" Type="http://schemas.openxmlformats.org/officeDocument/2006/relationships/image" Target="../media/image367.png"/><Relationship Id="rId83" Type="http://schemas.openxmlformats.org/officeDocument/2006/relationships/image" Target="../media/image957.png"/><Relationship Id="rId88" Type="http://schemas.openxmlformats.org/officeDocument/2006/relationships/image" Target="../media/image962.png"/><Relationship Id="rId111" Type="http://schemas.openxmlformats.org/officeDocument/2006/relationships/image" Target="../media/image985.png"/><Relationship Id="rId132" Type="http://schemas.openxmlformats.org/officeDocument/2006/relationships/image" Target="../media/image1006.png"/><Relationship Id="rId153" Type="http://schemas.openxmlformats.org/officeDocument/2006/relationships/image" Target="../media/image1027.png"/><Relationship Id="rId174" Type="http://schemas.openxmlformats.org/officeDocument/2006/relationships/image" Target="../media/image1047.png"/><Relationship Id="rId179" Type="http://schemas.openxmlformats.org/officeDocument/2006/relationships/image" Target="../media/image1052.png"/><Relationship Id="rId15" Type="http://schemas.openxmlformats.org/officeDocument/2006/relationships/image" Target="../media/image890.png"/><Relationship Id="rId36" Type="http://schemas.openxmlformats.org/officeDocument/2006/relationships/image" Target="../media/image911.png"/><Relationship Id="rId57" Type="http://schemas.openxmlformats.org/officeDocument/2006/relationships/image" Target="../media/image932.png"/><Relationship Id="rId106" Type="http://schemas.openxmlformats.org/officeDocument/2006/relationships/image" Target="../media/image980.png"/><Relationship Id="rId127" Type="http://schemas.openxmlformats.org/officeDocument/2006/relationships/image" Target="../media/image1001.png"/><Relationship Id="rId10" Type="http://schemas.openxmlformats.org/officeDocument/2006/relationships/image" Target="../media/image885.png"/><Relationship Id="rId31" Type="http://schemas.openxmlformats.org/officeDocument/2006/relationships/image" Target="../media/image906.png"/><Relationship Id="rId52" Type="http://schemas.openxmlformats.org/officeDocument/2006/relationships/image" Target="../media/image927.png"/><Relationship Id="rId73" Type="http://schemas.openxmlformats.org/officeDocument/2006/relationships/image" Target="../media/image947.png"/><Relationship Id="rId78" Type="http://schemas.openxmlformats.org/officeDocument/2006/relationships/image" Target="../media/image952.png"/><Relationship Id="rId94" Type="http://schemas.openxmlformats.org/officeDocument/2006/relationships/image" Target="../media/image968.png"/><Relationship Id="rId99" Type="http://schemas.openxmlformats.org/officeDocument/2006/relationships/image" Target="../media/image973.png"/><Relationship Id="rId101" Type="http://schemas.openxmlformats.org/officeDocument/2006/relationships/image" Target="../media/image975.png"/><Relationship Id="rId122" Type="http://schemas.openxmlformats.org/officeDocument/2006/relationships/image" Target="../media/image996.png"/><Relationship Id="rId143" Type="http://schemas.openxmlformats.org/officeDocument/2006/relationships/image" Target="../media/image1017.png"/><Relationship Id="rId148" Type="http://schemas.openxmlformats.org/officeDocument/2006/relationships/image" Target="../media/image1022.png"/><Relationship Id="rId164" Type="http://schemas.openxmlformats.org/officeDocument/2006/relationships/image" Target="../media/image1037.png"/><Relationship Id="rId169" Type="http://schemas.openxmlformats.org/officeDocument/2006/relationships/image" Target="../media/image1042.png"/><Relationship Id="rId185" Type="http://schemas.openxmlformats.org/officeDocument/2006/relationships/image" Target="../media/image1058.png"/><Relationship Id="rId4" Type="http://schemas.openxmlformats.org/officeDocument/2006/relationships/image" Target="../media/image153.png"/><Relationship Id="rId9" Type="http://schemas.openxmlformats.org/officeDocument/2006/relationships/image" Target="../media/image884.png"/><Relationship Id="rId180" Type="http://schemas.openxmlformats.org/officeDocument/2006/relationships/image" Target="../media/image1053.png"/><Relationship Id="rId26" Type="http://schemas.openxmlformats.org/officeDocument/2006/relationships/image" Target="../media/image901.png"/><Relationship Id="rId47" Type="http://schemas.openxmlformats.org/officeDocument/2006/relationships/image" Target="../media/image922.png"/><Relationship Id="rId68" Type="http://schemas.openxmlformats.org/officeDocument/2006/relationships/image" Target="../media/image942.png"/><Relationship Id="rId89" Type="http://schemas.openxmlformats.org/officeDocument/2006/relationships/image" Target="../media/image963.png"/><Relationship Id="rId112" Type="http://schemas.openxmlformats.org/officeDocument/2006/relationships/image" Target="../media/image986.png"/><Relationship Id="rId133" Type="http://schemas.openxmlformats.org/officeDocument/2006/relationships/image" Target="../media/image1007.png"/><Relationship Id="rId154" Type="http://schemas.openxmlformats.org/officeDocument/2006/relationships/image" Target="../media/image368.png"/><Relationship Id="rId175" Type="http://schemas.openxmlformats.org/officeDocument/2006/relationships/image" Target="../media/image1048.png"/><Relationship Id="rId16" Type="http://schemas.openxmlformats.org/officeDocument/2006/relationships/image" Target="../media/image891.png"/><Relationship Id="rId37" Type="http://schemas.openxmlformats.org/officeDocument/2006/relationships/image" Target="../media/image912.png"/><Relationship Id="rId58" Type="http://schemas.openxmlformats.org/officeDocument/2006/relationships/image" Target="../media/image933.png"/><Relationship Id="rId79" Type="http://schemas.openxmlformats.org/officeDocument/2006/relationships/image" Target="../media/image953.png"/><Relationship Id="rId102" Type="http://schemas.openxmlformats.org/officeDocument/2006/relationships/image" Target="../media/image976.png"/><Relationship Id="rId123" Type="http://schemas.openxmlformats.org/officeDocument/2006/relationships/image" Target="../media/image997.png"/><Relationship Id="rId144" Type="http://schemas.openxmlformats.org/officeDocument/2006/relationships/image" Target="../media/image1018.png"/><Relationship Id="rId90" Type="http://schemas.openxmlformats.org/officeDocument/2006/relationships/image" Target="../media/image964.png"/><Relationship Id="rId165" Type="http://schemas.openxmlformats.org/officeDocument/2006/relationships/image" Target="../media/image1038.png"/><Relationship Id="rId186" Type="http://schemas.openxmlformats.org/officeDocument/2006/relationships/image" Target="../media/image1059.png"/><Relationship Id="rId27" Type="http://schemas.openxmlformats.org/officeDocument/2006/relationships/image" Target="../media/image902.png"/><Relationship Id="rId48" Type="http://schemas.openxmlformats.org/officeDocument/2006/relationships/image" Target="../media/image923.png"/><Relationship Id="rId69" Type="http://schemas.openxmlformats.org/officeDocument/2006/relationships/image" Target="../media/image943.png"/><Relationship Id="rId113" Type="http://schemas.openxmlformats.org/officeDocument/2006/relationships/image" Target="../media/image987.png"/><Relationship Id="rId134" Type="http://schemas.openxmlformats.org/officeDocument/2006/relationships/image" Target="../media/image1008.png"/><Relationship Id="rId80" Type="http://schemas.openxmlformats.org/officeDocument/2006/relationships/image" Target="../media/image954.png"/><Relationship Id="rId155" Type="http://schemas.openxmlformats.org/officeDocument/2006/relationships/image" Target="../media/image1028.png"/><Relationship Id="rId176" Type="http://schemas.openxmlformats.org/officeDocument/2006/relationships/image" Target="../media/image1049.png"/><Relationship Id="rId17" Type="http://schemas.openxmlformats.org/officeDocument/2006/relationships/image" Target="../media/image892.png"/><Relationship Id="rId38" Type="http://schemas.openxmlformats.org/officeDocument/2006/relationships/image" Target="../media/image913.png"/><Relationship Id="rId59" Type="http://schemas.openxmlformats.org/officeDocument/2006/relationships/image" Target="../media/image934.png"/><Relationship Id="rId103" Type="http://schemas.openxmlformats.org/officeDocument/2006/relationships/image" Target="../media/image977.png"/><Relationship Id="rId124" Type="http://schemas.openxmlformats.org/officeDocument/2006/relationships/image" Target="../media/image998.png"/><Relationship Id="rId70" Type="http://schemas.openxmlformats.org/officeDocument/2006/relationships/image" Target="../media/image944.png"/><Relationship Id="rId91" Type="http://schemas.openxmlformats.org/officeDocument/2006/relationships/image" Target="../media/image965.png"/><Relationship Id="rId145" Type="http://schemas.openxmlformats.org/officeDocument/2006/relationships/image" Target="../media/image1019.png"/><Relationship Id="rId166" Type="http://schemas.openxmlformats.org/officeDocument/2006/relationships/image" Target="../media/image1039.png"/><Relationship Id="rId187" Type="http://schemas.openxmlformats.org/officeDocument/2006/relationships/image" Target="../media/image1060.png"/><Relationship Id="rId1" Type="http://schemas.openxmlformats.org/officeDocument/2006/relationships/slideLayout" Target="../slideLayouts/slideLayout5.xml"/><Relationship Id="rId28" Type="http://schemas.openxmlformats.org/officeDocument/2006/relationships/image" Target="../media/image903.png"/><Relationship Id="rId49" Type="http://schemas.openxmlformats.org/officeDocument/2006/relationships/image" Target="../media/image924.png"/><Relationship Id="rId114" Type="http://schemas.openxmlformats.org/officeDocument/2006/relationships/image" Target="../media/image988.png"/><Relationship Id="rId60" Type="http://schemas.openxmlformats.org/officeDocument/2006/relationships/image" Target="../media/image935.png"/><Relationship Id="rId81" Type="http://schemas.openxmlformats.org/officeDocument/2006/relationships/image" Target="../media/image955.png"/><Relationship Id="rId135" Type="http://schemas.openxmlformats.org/officeDocument/2006/relationships/image" Target="../media/image1009.png"/><Relationship Id="rId156" Type="http://schemas.openxmlformats.org/officeDocument/2006/relationships/image" Target="../media/image1029.png"/><Relationship Id="rId177" Type="http://schemas.openxmlformats.org/officeDocument/2006/relationships/image" Target="../media/image1050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80.png"/><Relationship Id="rId117" Type="http://schemas.openxmlformats.org/officeDocument/2006/relationships/image" Target="../media/image1159.png"/><Relationship Id="rId21" Type="http://schemas.openxmlformats.org/officeDocument/2006/relationships/image" Target="../media/image1076.png"/><Relationship Id="rId42" Type="http://schemas.openxmlformats.org/officeDocument/2006/relationships/image" Target="../media/image1095.png"/><Relationship Id="rId47" Type="http://schemas.openxmlformats.org/officeDocument/2006/relationships/image" Target="../media/image254.png"/><Relationship Id="rId63" Type="http://schemas.openxmlformats.org/officeDocument/2006/relationships/image" Target="../media/image152.png"/><Relationship Id="rId68" Type="http://schemas.openxmlformats.org/officeDocument/2006/relationships/image" Target="../media/image1114.png"/><Relationship Id="rId84" Type="http://schemas.openxmlformats.org/officeDocument/2006/relationships/image" Target="../media/image1128.png"/><Relationship Id="rId89" Type="http://schemas.openxmlformats.org/officeDocument/2006/relationships/image" Target="../media/image242.png"/><Relationship Id="rId112" Type="http://schemas.openxmlformats.org/officeDocument/2006/relationships/image" Target="../media/image1154.png"/><Relationship Id="rId16" Type="http://schemas.openxmlformats.org/officeDocument/2006/relationships/image" Target="../media/image1071.png"/><Relationship Id="rId107" Type="http://schemas.openxmlformats.org/officeDocument/2006/relationships/image" Target="../media/image1149.png"/><Relationship Id="rId11" Type="http://schemas.openxmlformats.org/officeDocument/2006/relationships/image" Target="../media/image1067.png"/><Relationship Id="rId32" Type="http://schemas.openxmlformats.org/officeDocument/2006/relationships/image" Target="../media/image460.png"/><Relationship Id="rId37" Type="http://schemas.openxmlformats.org/officeDocument/2006/relationships/image" Target="../media/image1090.png"/><Relationship Id="rId53" Type="http://schemas.openxmlformats.org/officeDocument/2006/relationships/image" Target="../media/image1103.png"/><Relationship Id="rId58" Type="http://schemas.openxmlformats.org/officeDocument/2006/relationships/image" Target="../media/image950.png"/><Relationship Id="rId74" Type="http://schemas.openxmlformats.org/officeDocument/2006/relationships/image" Target="../media/image931.png"/><Relationship Id="rId79" Type="http://schemas.openxmlformats.org/officeDocument/2006/relationships/image" Target="../media/image1123.png"/><Relationship Id="rId102" Type="http://schemas.openxmlformats.org/officeDocument/2006/relationships/image" Target="../media/image1144.png"/><Relationship Id="rId5" Type="http://schemas.openxmlformats.org/officeDocument/2006/relationships/image" Target="../media/image1066.png"/><Relationship Id="rId90" Type="http://schemas.openxmlformats.org/officeDocument/2006/relationships/image" Target="../media/image1133.png"/><Relationship Id="rId95" Type="http://schemas.openxmlformats.org/officeDocument/2006/relationships/image" Target="../media/image1138.png"/><Relationship Id="rId22" Type="http://schemas.openxmlformats.org/officeDocument/2006/relationships/image" Target="../media/image1077.png"/><Relationship Id="rId27" Type="http://schemas.openxmlformats.org/officeDocument/2006/relationships/image" Target="../media/image1081.png"/><Relationship Id="rId43" Type="http://schemas.openxmlformats.org/officeDocument/2006/relationships/image" Target="../media/image1096.png"/><Relationship Id="rId48" Type="http://schemas.openxmlformats.org/officeDocument/2006/relationships/image" Target="../media/image1099.png"/><Relationship Id="rId64" Type="http://schemas.openxmlformats.org/officeDocument/2006/relationships/image" Target="../media/image1110.png"/><Relationship Id="rId69" Type="http://schemas.openxmlformats.org/officeDocument/2006/relationships/image" Target="../media/image1115.png"/><Relationship Id="rId113" Type="http://schemas.openxmlformats.org/officeDocument/2006/relationships/image" Target="../media/image1155.png"/><Relationship Id="rId118" Type="http://schemas.openxmlformats.org/officeDocument/2006/relationships/image" Target="../media/image1160.png"/><Relationship Id="rId80" Type="http://schemas.openxmlformats.org/officeDocument/2006/relationships/image" Target="../media/image1124.png"/><Relationship Id="rId85" Type="http://schemas.openxmlformats.org/officeDocument/2006/relationships/image" Target="../media/image1129.png"/><Relationship Id="rId12" Type="http://schemas.openxmlformats.org/officeDocument/2006/relationships/image" Target="../media/image1068.png"/><Relationship Id="rId17" Type="http://schemas.openxmlformats.org/officeDocument/2006/relationships/image" Target="../media/image1072.png"/><Relationship Id="rId33" Type="http://schemas.openxmlformats.org/officeDocument/2006/relationships/image" Target="../media/image1086.png"/><Relationship Id="rId38" Type="http://schemas.openxmlformats.org/officeDocument/2006/relationships/image" Target="../media/image1091.png"/><Relationship Id="rId59" Type="http://schemas.openxmlformats.org/officeDocument/2006/relationships/image" Target="../media/image1107.png"/><Relationship Id="rId103" Type="http://schemas.openxmlformats.org/officeDocument/2006/relationships/image" Target="../media/image1145.png"/><Relationship Id="rId108" Type="http://schemas.openxmlformats.org/officeDocument/2006/relationships/image" Target="../media/image1150.png"/><Relationship Id="rId54" Type="http://schemas.openxmlformats.org/officeDocument/2006/relationships/image" Target="../media/image1104.png"/><Relationship Id="rId70" Type="http://schemas.openxmlformats.org/officeDocument/2006/relationships/image" Target="../media/image1116.png"/><Relationship Id="rId75" Type="http://schemas.openxmlformats.org/officeDocument/2006/relationships/image" Target="../media/image1119.png"/><Relationship Id="rId91" Type="http://schemas.openxmlformats.org/officeDocument/2006/relationships/image" Target="../media/image1134.png"/><Relationship Id="rId96" Type="http://schemas.openxmlformats.org/officeDocument/2006/relationships/image" Target="../media/image11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0.png"/><Relationship Id="rId23" Type="http://schemas.openxmlformats.org/officeDocument/2006/relationships/image" Target="../media/image1078.png"/><Relationship Id="rId28" Type="http://schemas.openxmlformats.org/officeDocument/2006/relationships/image" Target="../media/image1082.png"/><Relationship Id="rId49" Type="http://schemas.openxmlformats.org/officeDocument/2006/relationships/image" Target="../media/image239.png"/><Relationship Id="rId114" Type="http://schemas.openxmlformats.org/officeDocument/2006/relationships/image" Target="../media/image1156.png"/><Relationship Id="rId119" Type="http://schemas.openxmlformats.org/officeDocument/2006/relationships/image" Target="../media/image1161.png"/><Relationship Id="rId10" Type="http://schemas.openxmlformats.org/officeDocument/2006/relationships/image" Target="../media/image616.png"/><Relationship Id="rId31" Type="http://schemas.openxmlformats.org/officeDocument/2006/relationships/image" Target="../media/image1085.png"/><Relationship Id="rId44" Type="http://schemas.openxmlformats.org/officeDocument/2006/relationships/image" Target="../media/image236.png"/><Relationship Id="rId52" Type="http://schemas.openxmlformats.org/officeDocument/2006/relationships/image" Target="../media/image1102.png"/><Relationship Id="rId60" Type="http://schemas.openxmlformats.org/officeDocument/2006/relationships/image" Target="../media/image1108.png"/><Relationship Id="rId65" Type="http://schemas.openxmlformats.org/officeDocument/2006/relationships/image" Target="../media/image1111.png"/><Relationship Id="rId73" Type="http://schemas.openxmlformats.org/officeDocument/2006/relationships/image" Target="../media/image1118.png"/><Relationship Id="rId78" Type="http://schemas.openxmlformats.org/officeDocument/2006/relationships/image" Target="../media/image1122.png"/><Relationship Id="rId81" Type="http://schemas.openxmlformats.org/officeDocument/2006/relationships/image" Target="../media/image1125.png"/><Relationship Id="rId86" Type="http://schemas.openxmlformats.org/officeDocument/2006/relationships/image" Target="../media/image1130.png"/><Relationship Id="rId94" Type="http://schemas.openxmlformats.org/officeDocument/2006/relationships/image" Target="../media/image1137.png"/><Relationship Id="rId99" Type="http://schemas.openxmlformats.org/officeDocument/2006/relationships/image" Target="../media/image941.png"/><Relationship Id="rId101" Type="http://schemas.openxmlformats.org/officeDocument/2006/relationships/image" Target="../media/image1143.png"/><Relationship Id="rId4" Type="http://schemas.openxmlformats.org/officeDocument/2006/relationships/image" Target="../media/image1065.png"/><Relationship Id="rId9" Type="http://schemas.openxmlformats.org/officeDocument/2006/relationships/image" Target="../media/image412.png"/><Relationship Id="rId13" Type="http://schemas.openxmlformats.org/officeDocument/2006/relationships/image" Target="../media/image1023.png"/><Relationship Id="rId18" Type="http://schemas.openxmlformats.org/officeDocument/2006/relationships/image" Target="../media/image1073.png"/><Relationship Id="rId39" Type="http://schemas.openxmlformats.org/officeDocument/2006/relationships/image" Target="../media/image1092.png"/><Relationship Id="rId109" Type="http://schemas.openxmlformats.org/officeDocument/2006/relationships/image" Target="../media/image1151.png"/><Relationship Id="rId34" Type="http://schemas.openxmlformats.org/officeDocument/2006/relationships/image" Target="../media/image1087.png"/><Relationship Id="rId50" Type="http://schemas.openxmlformats.org/officeDocument/2006/relationships/image" Target="../media/image1100.png"/><Relationship Id="rId55" Type="http://schemas.openxmlformats.org/officeDocument/2006/relationships/image" Target="../media/image1105.png"/><Relationship Id="rId76" Type="http://schemas.openxmlformats.org/officeDocument/2006/relationships/image" Target="../media/image1120.png"/><Relationship Id="rId97" Type="http://schemas.openxmlformats.org/officeDocument/2006/relationships/image" Target="../media/image1140.png"/><Relationship Id="rId104" Type="http://schemas.openxmlformats.org/officeDocument/2006/relationships/image" Target="../media/image1146.png"/><Relationship Id="rId7" Type="http://schemas.openxmlformats.org/officeDocument/2006/relationships/image" Target="../media/image409.png"/><Relationship Id="rId71" Type="http://schemas.openxmlformats.org/officeDocument/2006/relationships/image" Target="../media/image928.png"/><Relationship Id="rId92" Type="http://schemas.openxmlformats.org/officeDocument/2006/relationships/image" Target="../media/image1135.png"/><Relationship Id="rId2" Type="http://schemas.openxmlformats.org/officeDocument/2006/relationships/image" Target="../media/image1063.png"/><Relationship Id="rId29" Type="http://schemas.openxmlformats.org/officeDocument/2006/relationships/image" Target="../media/image1083.png"/><Relationship Id="rId24" Type="http://schemas.openxmlformats.org/officeDocument/2006/relationships/image" Target="../media/image1025.png"/><Relationship Id="rId40" Type="http://schemas.openxmlformats.org/officeDocument/2006/relationships/image" Target="../media/image1093.png"/><Relationship Id="rId45" Type="http://schemas.openxmlformats.org/officeDocument/2006/relationships/image" Target="../media/image1097.png"/><Relationship Id="rId66" Type="http://schemas.openxmlformats.org/officeDocument/2006/relationships/image" Target="../media/image1112.png"/><Relationship Id="rId87" Type="http://schemas.openxmlformats.org/officeDocument/2006/relationships/image" Target="../media/image1131.png"/><Relationship Id="rId110" Type="http://schemas.openxmlformats.org/officeDocument/2006/relationships/image" Target="../media/image1152.png"/><Relationship Id="rId115" Type="http://schemas.openxmlformats.org/officeDocument/2006/relationships/image" Target="../media/image1157.png"/><Relationship Id="rId61" Type="http://schemas.openxmlformats.org/officeDocument/2006/relationships/image" Target="../media/image924.png"/><Relationship Id="rId82" Type="http://schemas.openxmlformats.org/officeDocument/2006/relationships/image" Target="../media/image1126.png"/><Relationship Id="rId19" Type="http://schemas.openxmlformats.org/officeDocument/2006/relationships/image" Target="../media/image1074.png"/><Relationship Id="rId14" Type="http://schemas.openxmlformats.org/officeDocument/2006/relationships/image" Target="../media/image1069.png"/><Relationship Id="rId30" Type="http://schemas.openxmlformats.org/officeDocument/2006/relationships/image" Target="../media/image1084.png"/><Relationship Id="rId35" Type="http://schemas.openxmlformats.org/officeDocument/2006/relationships/image" Target="../media/image1088.png"/><Relationship Id="rId56" Type="http://schemas.openxmlformats.org/officeDocument/2006/relationships/image" Target="../media/image1106.png"/><Relationship Id="rId77" Type="http://schemas.openxmlformats.org/officeDocument/2006/relationships/image" Target="../media/image1121.png"/><Relationship Id="rId100" Type="http://schemas.openxmlformats.org/officeDocument/2006/relationships/image" Target="../media/image1142.png"/><Relationship Id="rId105" Type="http://schemas.openxmlformats.org/officeDocument/2006/relationships/image" Target="../media/image1147.png"/><Relationship Id="rId8" Type="http://schemas.openxmlformats.org/officeDocument/2006/relationships/image" Target="../media/image207.png"/><Relationship Id="rId51" Type="http://schemas.openxmlformats.org/officeDocument/2006/relationships/image" Target="../media/image1101.png"/><Relationship Id="rId72" Type="http://schemas.openxmlformats.org/officeDocument/2006/relationships/image" Target="../media/image1117.png"/><Relationship Id="rId93" Type="http://schemas.openxmlformats.org/officeDocument/2006/relationships/image" Target="../media/image1136.png"/><Relationship Id="rId98" Type="http://schemas.openxmlformats.org/officeDocument/2006/relationships/image" Target="../media/image1141.png"/><Relationship Id="rId3" Type="http://schemas.openxmlformats.org/officeDocument/2006/relationships/image" Target="../media/image1064.png"/><Relationship Id="rId25" Type="http://schemas.openxmlformats.org/officeDocument/2006/relationships/image" Target="../media/image1079.png"/><Relationship Id="rId46" Type="http://schemas.openxmlformats.org/officeDocument/2006/relationships/image" Target="../media/image1098.png"/><Relationship Id="rId67" Type="http://schemas.openxmlformats.org/officeDocument/2006/relationships/image" Target="../media/image1113.png"/><Relationship Id="rId116" Type="http://schemas.openxmlformats.org/officeDocument/2006/relationships/image" Target="../media/image1158.png"/><Relationship Id="rId20" Type="http://schemas.openxmlformats.org/officeDocument/2006/relationships/image" Target="../media/image1075.png"/><Relationship Id="rId41" Type="http://schemas.openxmlformats.org/officeDocument/2006/relationships/image" Target="../media/image1094.png"/><Relationship Id="rId62" Type="http://schemas.openxmlformats.org/officeDocument/2006/relationships/image" Target="../media/image1109.png"/><Relationship Id="rId83" Type="http://schemas.openxmlformats.org/officeDocument/2006/relationships/image" Target="../media/image1127.png"/><Relationship Id="rId88" Type="http://schemas.openxmlformats.org/officeDocument/2006/relationships/image" Target="../media/image1132.png"/><Relationship Id="rId111" Type="http://schemas.openxmlformats.org/officeDocument/2006/relationships/image" Target="../media/image1153.png"/><Relationship Id="rId15" Type="http://schemas.openxmlformats.org/officeDocument/2006/relationships/image" Target="../media/image1070.png"/><Relationship Id="rId36" Type="http://schemas.openxmlformats.org/officeDocument/2006/relationships/image" Target="../media/image1089.png"/><Relationship Id="rId57" Type="http://schemas.openxmlformats.org/officeDocument/2006/relationships/image" Target="../media/image953.png"/><Relationship Id="rId106" Type="http://schemas.openxmlformats.org/officeDocument/2006/relationships/image" Target="../media/image1148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.png"/><Relationship Id="rId21" Type="http://schemas.openxmlformats.org/officeDocument/2006/relationships/image" Target="../media/image57.png"/><Relationship Id="rId42" Type="http://schemas.openxmlformats.org/officeDocument/2006/relationships/image" Target="../media/image78.png"/><Relationship Id="rId47" Type="http://schemas.openxmlformats.org/officeDocument/2006/relationships/image" Target="../media/image83.png"/><Relationship Id="rId63" Type="http://schemas.openxmlformats.org/officeDocument/2006/relationships/image" Target="../media/image99.png"/><Relationship Id="rId68" Type="http://schemas.openxmlformats.org/officeDocument/2006/relationships/image" Target="../media/image104.png"/><Relationship Id="rId84" Type="http://schemas.openxmlformats.org/officeDocument/2006/relationships/image" Target="../media/image120.png"/><Relationship Id="rId89" Type="http://schemas.openxmlformats.org/officeDocument/2006/relationships/image" Target="../media/image125.png"/><Relationship Id="rId112" Type="http://schemas.openxmlformats.org/officeDocument/2006/relationships/image" Target="../media/image148.png"/><Relationship Id="rId16" Type="http://schemas.openxmlformats.org/officeDocument/2006/relationships/image" Target="../media/image52.png"/><Relationship Id="rId107" Type="http://schemas.openxmlformats.org/officeDocument/2006/relationships/image" Target="../media/image143.png"/><Relationship Id="rId11" Type="http://schemas.openxmlformats.org/officeDocument/2006/relationships/image" Target="../media/image47.pn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53" Type="http://schemas.openxmlformats.org/officeDocument/2006/relationships/image" Target="../media/image89.png"/><Relationship Id="rId58" Type="http://schemas.openxmlformats.org/officeDocument/2006/relationships/image" Target="../media/image94.png"/><Relationship Id="rId74" Type="http://schemas.openxmlformats.org/officeDocument/2006/relationships/image" Target="../media/image110.png"/><Relationship Id="rId79" Type="http://schemas.openxmlformats.org/officeDocument/2006/relationships/image" Target="../media/image115.png"/><Relationship Id="rId102" Type="http://schemas.openxmlformats.org/officeDocument/2006/relationships/image" Target="../media/image138.png"/><Relationship Id="rId5" Type="http://schemas.openxmlformats.org/officeDocument/2006/relationships/image" Target="../media/image41.png"/><Relationship Id="rId90" Type="http://schemas.openxmlformats.org/officeDocument/2006/relationships/image" Target="../media/image126.png"/><Relationship Id="rId95" Type="http://schemas.openxmlformats.org/officeDocument/2006/relationships/image" Target="../media/image131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43" Type="http://schemas.openxmlformats.org/officeDocument/2006/relationships/image" Target="../media/image79.png"/><Relationship Id="rId48" Type="http://schemas.openxmlformats.org/officeDocument/2006/relationships/image" Target="../media/image84.png"/><Relationship Id="rId64" Type="http://schemas.openxmlformats.org/officeDocument/2006/relationships/image" Target="../media/image100.png"/><Relationship Id="rId69" Type="http://schemas.openxmlformats.org/officeDocument/2006/relationships/image" Target="../media/image105.png"/><Relationship Id="rId113" Type="http://schemas.openxmlformats.org/officeDocument/2006/relationships/image" Target="../media/image149.png"/><Relationship Id="rId80" Type="http://schemas.openxmlformats.org/officeDocument/2006/relationships/image" Target="../media/image116.png"/><Relationship Id="rId85" Type="http://schemas.openxmlformats.org/officeDocument/2006/relationships/image" Target="../media/image121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59" Type="http://schemas.openxmlformats.org/officeDocument/2006/relationships/image" Target="../media/image95.png"/><Relationship Id="rId103" Type="http://schemas.openxmlformats.org/officeDocument/2006/relationships/image" Target="../media/image139.png"/><Relationship Id="rId108" Type="http://schemas.openxmlformats.org/officeDocument/2006/relationships/image" Target="../media/image144.png"/><Relationship Id="rId54" Type="http://schemas.openxmlformats.org/officeDocument/2006/relationships/image" Target="../media/image90.png"/><Relationship Id="rId70" Type="http://schemas.openxmlformats.org/officeDocument/2006/relationships/image" Target="../media/image106.png"/><Relationship Id="rId75" Type="http://schemas.openxmlformats.org/officeDocument/2006/relationships/image" Target="../media/image111.png"/><Relationship Id="rId91" Type="http://schemas.openxmlformats.org/officeDocument/2006/relationships/image" Target="../media/image127.png"/><Relationship Id="rId96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49" Type="http://schemas.openxmlformats.org/officeDocument/2006/relationships/image" Target="../media/image85.png"/><Relationship Id="rId57" Type="http://schemas.openxmlformats.org/officeDocument/2006/relationships/image" Target="../media/image93.png"/><Relationship Id="rId106" Type="http://schemas.openxmlformats.org/officeDocument/2006/relationships/image" Target="../media/image142.png"/><Relationship Id="rId114" Type="http://schemas.openxmlformats.org/officeDocument/2006/relationships/image" Target="../media/image150.png"/><Relationship Id="rId10" Type="http://schemas.openxmlformats.org/officeDocument/2006/relationships/image" Target="../media/image46.png"/><Relationship Id="rId31" Type="http://schemas.openxmlformats.org/officeDocument/2006/relationships/image" Target="../media/image67.png"/><Relationship Id="rId44" Type="http://schemas.openxmlformats.org/officeDocument/2006/relationships/image" Target="../media/image80.png"/><Relationship Id="rId52" Type="http://schemas.openxmlformats.org/officeDocument/2006/relationships/image" Target="../media/image88.png"/><Relationship Id="rId60" Type="http://schemas.openxmlformats.org/officeDocument/2006/relationships/image" Target="../media/image96.png"/><Relationship Id="rId65" Type="http://schemas.openxmlformats.org/officeDocument/2006/relationships/image" Target="../media/image101.png"/><Relationship Id="rId73" Type="http://schemas.openxmlformats.org/officeDocument/2006/relationships/image" Target="../media/image109.png"/><Relationship Id="rId78" Type="http://schemas.openxmlformats.org/officeDocument/2006/relationships/image" Target="../media/image114.png"/><Relationship Id="rId81" Type="http://schemas.openxmlformats.org/officeDocument/2006/relationships/image" Target="../media/image117.png"/><Relationship Id="rId86" Type="http://schemas.openxmlformats.org/officeDocument/2006/relationships/image" Target="../media/image122.png"/><Relationship Id="rId94" Type="http://schemas.openxmlformats.org/officeDocument/2006/relationships/image" Target="../media/image130.png"/><Relationship Id="rId99" Type="http://schemas.openxmlformats.org/officeDocument/2006/relationships/image" Target="../media/image135.png"/><Relationship Id="rId101" Type="http://schemas.openxmlformats.org/officeDocument/2006/relationships/image" Target="../media/image13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9" Type="http://schemas.openxmlformats.org/officeDocument/2006/relationships/image" Target="../media/image75.png"/><Relationship Id="rId109" Type="http://schemas.openxmlformats.org/officeDocument/2006/relationships/image" Target="../media/image145.png"/><Relationship Id="rId34" Type="http://schemas.openxmlformats.org/officeDocument/2006/relationships/image" Target="../media/image70.png"/><Relationship Id="rId50" Type="http://schemas.openxmlformats.org/officeDocument/2006/relationships/image" Target="../media/image86.png"/><Relationship Id="rId55" Type="http://schemas.openxmlformats.org/officeDocument/2006/relationships/image" Target="../media/image91.png"/><Relationship Id="rId76" Type="http://schemas.openxmlformats.org/officeDocument/2006/relationships/image" Target="../media/image112.png"/><Relationship Id="rId97" Type="http://schemas.openxmlformats.org/officeDocument/2006/relationships/image" Target="../media/image133.png"/><Relationship Id="rId104" Type="http://schemas.openxmlformats.org/officeDocument/2006/relationships/image" Target="../media/image140.png"/><Relationship Id="rId7" Type="http://schemas.openxmlformats.org/officeDocument/2006/relationships/image" Target="../media/image43.png"/><Relationship Id="rId71" Type="http://schemas.openxmlformats.org/officeDocument/2006/relationships/image" Target="../media/image107.png"/><Relationship Id="rId92" Type="http://schemas.openxmlformats.org/officeDocument/2006/relationships/image" Target="../media/image128.png"/><Relationship Id="rId2" Type="http://schemas.openxmlformats.org/officeDocument/2006/relationships/image" Target="../media/image38.png"/><Relationship Id="rId29" Type="http://schemas.openxmlformats.org/officeDocument/2006/relationships/image" Target="../media/image65.png"/><Relationship Id="rId24" Type="http://schemas.openxmlformats.org/officeDocument/2006/relationships/image" Target="../media/image60.png"/><Relationship Id="rId40" Type="http://schemas.openxmlformats.org/officeDocument/2006/relationships/image" Target="../media/image76.png"/><Relationship Id="rId45" Type="http://schemas.openxmlformats.org/officeDocument/2006/relationships/image" Target="../media/image81.png"/><Relationship Id="rId66" Type="http://schemas.openxmlformats.org/officeDocument/2006/relationships/image" Target="../media/image102.png"/><Relationship Id="rId87" Type="http://schemas.openxmlformats.org/officeDocument/2006/relationships/image" Target="../media/image123.png"/><Relationship Id="rId110" Type="http://schemas.openxmlformats.org/officeDocument/2006/relationships/image" Target="../media/image146.png"/><Relationship Id="rId115" Type="http://schemas.openxmlformats.org/officeDocument/2006/relationships/image" Target="../media/image151.png"/><Relationship Id="rId61" Type="http://schemas.openxmlformats.org/officeDocument/2006/relationships/image" Target="../media/image97.png"/><Relationship Id="rId82" Type="http://schemas.openxmlformats.org/officeDocument/2006/relationships/image" Target="../media/image118.png"/><Relationship Id="rId19" Type="http://schemas.openxmlformats.org/officeDocument/2006/relationships/image" Target="../media/image55.png"/><Relationship Id="rId14" Type="http://schemas.openxmlformats.org/officeDocument/2006/relationships/image" Target="../media/image50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56" Type="http://schemas.openxmlformats.org/officeDocument/2006/relationships/image" Target="../media/image92.png"/><Relationship Id="rId77" Type="http://schemas.openxmlformats.org/officeDocument/2006/relationships/image" Target="../media/image113.png"/><Relationship Id="rId100" Type="http://schemas.openxmlformats.org/officeDocument/2006/relationships/image" Target="../media/image136.png"/><Relationship Id="rId105" Type="http://schemas.openxmlformats.org/officeDocument/2006/relationships/image" Target="../media/image141.png"/><Relationship Id="rId8" Type="http://schemas.openxmlformats.org/officeDocument/2006/relationships/image" Target="../media/image44.png"/><Relationship Id="rId51" Type="http://schemas.openxmlformats.org/officeDocument/2006/relationships/image" Target="../media/image87.png"/><Relationship Id="rId72" Type="http://schemas.openxmlformats.org/officeDocument/2006/relationships/image" Target="../media/image108.png"/><Relationship Id="rId93" Type="http://schemas.openxmlformats.org/officeDocument/2006/relationships/image" Target="../media/image129.png"/><Relationship Id="rId98" Type="http://schemas.openxmlformats.org/officeDocument/2006/relationships/image" Target="../media/image134.png"/><Relationship Id="rId3" Type="http://schemas.openxmlformats.org/officeDocument/2006/relationships/image" Target="../media/image39.png"/><Relationship Id="rId25" Type="http://schemas.openxmlformats.org/officeDocument/2006/relationships/image" Target="../media/image61.png"/><Relationship Id="rId46" Type="http://schemas.openxmlformats.org/officeDocument/2006/relationships/image" Target="../media/image82.png"/><Relationship Id="rId67" Type="http://schemas.openxmlformats.org/officeDocument/2006/relationships/image" Target="../media/image103.png"/><Relationship Id="rId116" Type="http://schemas.openxmlformats.org/officeDocument/2006/relationships/image" Target="../media/image152.png"/><Relationship Id="rId20" Type="http://schemas.openxmlformats.org/officeDocument/2006/relationships/image" Target="../media/image56.png"/><Relationship Id="rId41" Type="http://schemas.openxmlformats.org/officeDocument/2006/relationships/image" Target="../media/image77.png"/><Relationship Id="rId62" Type="http://schemas.openxmlformats.org/officeDocument/2006/relationships/image" Target="../media/image98.png"/><Relationship Id="rId83" Type="http://schemas.openxmlformats.org/officeDocument/2006/relationships/image" Target="../media/image119.png"/><Relationship Id="rId88" Type="http://schemas.openxmlformats.org/officeDocument/2006/relationships/image" Target="../media/image124.png"/><Relationship Id="rId111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7.png"/><Relationship Id="rId117" Type="http://schemas.openxmlformats.org/officeDocument/2006/relationships/image" Target="../media/image252.png"/><Relationship Id="rId21" Type="http://schemas.openxmlformats.org/officeDocument/2006/relationships/image" Target="../media/image48.png"/><Relationship Id="rId42" Type="http://schemas.openxmlformats.org/officeDocument/2006/relationships/image" Target="../media/image177.png"/><Relationship Id="rId47" Type="http://schemas.openxmlformats.org/officeDocument/2006/relationships/image" Target="../media/image182.png"/><Relationship Id="rId63" Type="http://schemas.openxmlformats.org/officeDocument/2006/relationships/image" Target="../media/image198.png"/><Relationship Id="rId68" Type="http://schemas.openxmlformats.org/officeDocument/2006/relationships/image" Target="../media/image203.png"/><Relationship Id="rId84" Type="http://schemas.openxmlformats.org/officeDocument/2006/relationships/image" Target="../media/image219.png"/><Relationship Id="rId89" Type="http://schemas.openxmlformats.org/officeDocument/2006/relationships/image" Target="../media/image224.png"/><Relationship Id="rId112" Type="http://schemas.openxmlformats.org/officeDocument/2006/relationships/image" Target="../media/image247.png"/><Relationship Id="rId16" Type="http://schemas.openxmlformats.org/officeDocument/2006/relationships/image" Target="../media/image164.png"/><Relationship Id="rId107" Type="http://schemas.openxmlformats.org/officeDocument/2006/relationships/image" Target="../media/image242.png"/><Relationship Id="rId11" Type="http://schemas.openxmlformats.org/officeDocument/2006/relationships/image" Target="../media/image161.png"/><Relationship Id="rId32" Type="http://schemas.openxmlformats.org/officeDocument/2006/relationships/image" Target="../media/image168.png"/><Relationship Id="rId37" Type="http://schemas.openxmlformats.org/officeDocument/2006/relationships/image" Target="../media/image172.png"/><Relationship Id="rId53" Type="http://schemas.openxmlformats.org/officeDocument/2006/relationships/image" Target="../media/image188.png"/><Relationship Id="rId58" Type="http://schemas.openxmlformats.org/officeDocument/2006/relationships/image" Target="../media/image193.png"/><Relationship Id="rId74" Type="http://schemas.openxmlformats.org/officeDocument/2006/relationships/image" Target="../media/image209.png"/><Relationship Id="rId79" Type="http://schemas.openxmlformats.org/officeDocument/2006/relationships/image" Target="../media/image214.png"/><Relationship Id="rId102" Type="http://schemas.openxmlformats.org/officeDocument/2006/relationships/image" Target="../media/image237.png"/><Relationship Id="rId123" Type="http://schemas.openxmlformats.org/officeDocument/2006/relationships/image" Target="../media/image258.png"/><Relationship Id="rId5" Type="http://schemas.openxmlformats.org/officeDocument/2006/relationships/image" Target="../media/image156.png"/><Relationship Id="rId90" Type="http://schemas.openxmlformats.org/officeDocument/2006/relationships/image" Target="../media/image225.png"/><Relationship Id="rId95" Type="http://schemas.openxmlformats.org/officeDocument/2006/relationships/image" Target="../media/image230.png"/><Relationship Id="rId22" Type="http://schemas.openxmlformats.org/officeDocument/2006/relationships/image" Target="../media/image50.png"/><Relationship Id="rId27" Type="http://schemas.openxmlformats.org/officeDocument/2006/relationships/image" Target="../media/image166.png"/><Relationship Id="rId43" Type="http://schemas.openxmlformats.org/officeDocument/2006/relationships/image" Target="../media/image178.png"/><Relationship Id="rId48" Type="http://schemas.openxmlformats.org/officeDocument/2006/relationships/image" Target="../media/image183.png"/><Relationship Id="rId64" Type="http://schemas.openxmlformats.org/officeDocument/2006/relationships/image" Target="../media/image199.png"/><Relationship Id="rId69" Type="http://schemas.openxmlformats.org/officeDocument/2006/relationships/image" Target="../media/image204.png"/><Relationship Id="rId113" Type="http://schemas.openxmlformats.org/officeDocument/2006/relationships/image" Target="../media/image248.png"/><Relationship Id="rId118" Type="http://schemas.openxmlformats.org/officeDocument/2006/relationships/image" Target="../media/image253.png"/><Relationship Id="rId80" Type="http://schemas.openxmlformats.org/officeDocument/2006/relationships/image" Target="../media/image215.png"/><Relationship Id="rId85" Type="http://schemas.openxmlformats.org/officeDocument/2006/relationships/image" Target="../media/image220.png"/><Relationship Id="rId12" Type="http://schemas.openxmlformats.org/officeDocument/2006/relationships/image" Target="../media/image162.png"/><Relationship Id="rId17" Type="http://schemas.openxmlformats.org/officeDocument/2006/relationships/image" Target="../media/image49.png"/><Relationship Id="rId33" Type="http://schemas.openxmlformats.org/officeDocument/2006/relationships/image" Target="../media/image169.png"/><Relationship Id="rId38" Type="http://schemas.openxmlformats.org/officeDocument/2006/relationships/image" Target="../media/image173.png"/><Relationship Id="rId59" Type="http://schemas.openxmlformats.org/officeDocument/2006/relationships/image" Target="../media/image194.png"/><Relationship Id="rId103" Type="http://schemas.openxmlformats.org/officeDocument/2006/relationships/image" Target="../media/image238.png"/><Relationship Id="rId108" Type="http://schemas.openxmlformats.org/officeDocument/2006/relationships/image" Target="../media/image243.png"/><Relationship Id="rId124" Type="http://schemas.openxmlformats.org/officeDocument/2006/relationships/image" Target="../media/image259.png"/><Relationship Id="rId54" Type="http://schemas.openxmlformats.org/officeDocument/2006/relationships/image" Target="../media/image189.png"/><Relationship Id="rId70" Type="http://schemas.openxmlformats.org/officeDocument/2006/relationships/image" Target="../media/image205.png"/><Relationship Id="rId75" Type="http://schemas.openxmlformats.org/officeDocument/2006/relationships/image" Target="../media/image210.png"/><Relationship Id="rId91" Type="http://schemas.openxmlformats.org/officeDocument/2006/relationships/image" Target="../media/image226.png"/><Relationship Id="rId96" Type="http://schemas.openxmlformats.org/officeDocument/2006/relationships/image" Target="../media/image2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7.png"/><Relationship Id="rId23" Type="http://schemas.openxmlformats.org/officeDocument/2006/relationships/image" Target="../media/image47.png"/><Relationship Id="rId28" Type="http://schemas.openxmlformats.org/officeDocument/2006/relationships/image" Target="../media/image61.png"/><Relationship Id="rId49" Type="http://schemas.openxmlformats.org/officeDocument/2006/relationships/image" Target="../media/image184.png"/><Relationship Id="rId114" Type="http://schemas.openxmlformats.org/officeDocument/2006/relationships/image" Target="../media/image249.png"/><Relationship Id="rId119" Type="http://schemas.openxmlformats.org/officeDocument/2006/relationships/image" Target="../media/image254.png"/><Relationship Id="rId44" Type="http://schemas.openxmlformats.org/officeDocument/2006/relationships/image" Target="../media/image179.png"/><Relationship Id="rId60" Type="http://schemas.openxmlformats.org/officeDocument/2006/relationships/image" Target="../media/image195.png"/><Relationship Id="rId65" Type="http://schemas.openxmlformats.org/officeDocument/2006/relationships/image" Target="../media/image200.png"/><Relationship Id="rId81" Type="http://schemas.openxmlformats.org/officeDocument/2006/relationships/image" Target="../media/image216.png"/><Relationship Id="rId86" Type="http://schemas.openxmlformats.org/officeDocument/2006/relationships/image" Target="../media/image221.png"/><Relationship Id="rId13" Type="http://schemas.openxmlformats.org/officeDocument/2006/relationships/image" Target="../media/image58.png"/><Relationship Id="rId18" Type="http://schemas.openxmlformats.org/officeDocument/2006/relationships/image" Target="../media/image165.png"/><Relationship Id="rId39" Type="http://schemas.openxmlformats.org/officeDocument/2006/relationships/image" Target="../media/image174.png"/><Relationship Id="rId109" Type="http://schemas.openxmlformats.org/officeDocument/2006/relationships/image" Target="../media/image244.png"/><Relationship Id="rId34" Type="http://schemas.openxmlformats.org/officeDocument/2006/relationships/image" Target="../media/image62.png"/><Relationship Id="rId50" Type="http://schemas.openxmlformats.org/officeDocument/2006/relationships/image" Target="../media/image185.png"/><Relationship Id="rId55" Type="http://schemas.openxmlformats.org/officeDocument/2006/relationships/image" Target="../media/image190.png"/><Relationship Id="rId76" Type="http://schemas.openxmlformats.org/officeDocument/2006/relationships/image" Target="../media/image211.png"/><Relationship Id="rId97" Type="http://schemas.openxmlformats.org/officeDocument/2006/relationships/image" Target="../media/image232.png"/><Relationship Id="rId104" Type="http://schemas.openxmlformats.org/officeDocument/2006/relationships/image" Target="../media/image239.png"/><Relationship Id="rId120" Type="http://schemas.openxmlformats.org/officeDocument/2006/relationships/image" Target="../media/image255.png"/><Relationship Id="rId125" Type="http://schemas.openxmlformats.org/officeDocument/2006/relationships/image" Target="../media/image260.png"/><Relationship Id="rId7" Type="http://schemas.openxmlformats.org/officeDocument/2006/relationships/image" Target="../media/image158.png"/><Relationship Id="rId71" Type="http://schemas.openxmlformats.org/officeDocument/2006/relationships/image" Target="../media/image206.png"/><Relationship Id="rId92" Type="http://schemas.openxmlformats.org/officeDocument/2006/relationships/image" Target="../media/image227.png"/><Relationship Id="rId2" Type="http://schemas.openxmlformats.org/officeDocument/2006/relationships/image" Target="../media/image153.png"/><Relationship Id="rId29" Type="http://schemas.openxmlformats.org/officeDocument/2006/relationships/image" Target="../media/image117.png"/><Relationship Id="rId24" Type="http://schemas.openxmlformats.org/officeDocument/2006/relationships/image" Target="../media/image143.png"/><Relationship Id="rId40" Type="http://schemas.openxmlformats.org/officeDocument/2006/relationships/image" Target="../media/image175.png"/><Relationship Id="rId45" Type="http://schemas.openxmlformats.org/officeDocument/2006/relationships/image" Target="../media/image180.png"/><Relationship Id="rId66" Type="http://schemas.openxmlformats.org/officeDocument/2006/relationships/image" Target="../media/image201.png"/><Relationship Id="rId87" Type="http://schemas.openxmlformats.org/officeDocument/2006/relationships/image" Target="../media/image222.png"/><Relationship Id="rId110" Type="http://schemas.openxmlformats.org/officeDocument/2006/relationships/image" Target="../media/image245.png"/><Relationship Id="rId115" Type="http://schemas.openxmlformats.org/officeDocument/2006/relationships/image" Target="../media/image250.png"/><Relationship Id="rId61" Type="http://schemas.openxmlformats.org/officeDocument/2006/relationships/image" Target="../media/image196.png"/><Relationship Id="rId82" Type="http://schemas.openxmlformats.org/officeDocument/2006/relationships/image" Target="../media/image217.png"/><Relationship Id="rId19" Type="http://schemas.openxmlformats.org/officeDocument/2006/relationships/image" Target="../media/image98.png"/><Relationship Id="rId14" Type="http://schemas.openxmlformats.org/officeDocument/2006/relationships/image" Target="../media/image163.png"/><Relationship Id="rId30" Type="http://schemas.openxmlformats.org/officeDocument/2006/relationships/image" Target="../media/image68.png"/><Relationship Id="rId35" Type="http://schemas.openxmlformats.org/officeDocument/2006/relationships/image" Target="../media/image170.png"/><Relationship Id="rId56" Type="http://schemas.openxmlformats.org/officeDocument/2006/relationships/image" Target="../media/image191.png"/><Relationship Id="rId77" Type="http://schemas.openxmlformats.org/officeDocument/2006/relationships/image" Target="../media/image212.png"/><Relationship Id="rId100" Type="http://schemas.openxmlformats.org/officeDocument/2006/relationships/image" Target="../media/image235.png"/><Relationship Id="rId105" Type="http://schemas.openxmlformats.org/officeDocument/2006/relationships/image" Target="../media/image240.png"/><Relationship Id="rId126" Type="http://schemas.openxmlformats.org/officeDocument/2006/relationships/image" Target="../media/image261.png"/><Relationship Id="rId8" Type="http://schemas.openxmlformats.org/officeDocument/2006/relationships/image" Target="../media/image44.png"/><Relationship Id="rId51" Type="http://schemas.openxmlformats.org/officeDocument/2006/relationships/image" Target="../media/image186.png"/><Relationship Id="rId72" Type="http://schemas.openxmlformats.org/officeDocument/2006/relationships/image" Target="../media/image207.png"/><Relationship Id="rId93" Type="http://schemas.openxmlformats.org/officeDocument/2006/relationships/image" Target="../media/image228.png"/><Relationship Id="rId98" Type="http://schemas.openxmlformats.org/officeDocument/2006/relationships/image" Target="../media/image233.png"/><Relationship Id="rId121" Type="http://schemas.openxmlformats.org/officeDocument/2006/relationships/image" Target="../media/image256.png"/><Relationship Id="rId3" Type="http://schemas.openxmlformats.org/officeDocument/2006/relationships/image" Target="../media/image154.png"/><Relationship Id="rId25" Type="http://schemas.openxmlformats.org/officeDocument/2006/relationships/image" Target="../media/image63.png"/><Relationship Id="rId46" Type="http://schemas.openxmlformats.org/officeDocument/2006/relationships/image" Target="../media/image181.png"/><Relationship Id="rId67" Type="http://schemas.openxmlformats.org/officeDocument/2006/relationships/image" Target="../media/image202.png"/><Relationship Id="rId116" Type="http://schemas.openxmlformats.org/officeDocument/2006/relationships/image" Target="../media/image251.png"/><Relationship Id="rId20" Type="http://schemas.openxmlformats.org/officeDocument/2006/relationships/image" Target="../media/image132.png"/><Relationship Id="rId41" Type="http://schemas.openxmlformats.org/officeDocument/2006/relationships/image" Target="../media/image176.png"/><Relationship Id="rId62" Type="http://schemas.openxmlformats.org/officeDocument/2006/relationships/image" Target="../media/image197.png"/><Relationship Id="rId83" Type="http://schemas.openxmlformats.org/officeDocument/2006/relationships/image" Target="../media/image218.png"/><Relationship Id="rId88" Type="http://schemas.openxmlformats.org/officeDocument/2006/relationships/image" Target="../media/image223.png"/><Relationship Id="rId111" Type="http://schemas.openxmlformats.org/officeDocument/2006/relationships/image" Target="../media/image246.png"/><Relationship Id="rId15" Type="http://schemas.openxmlformats.org/officeDocument/2006/relationships/image" Target="../media/image72.png"/><Relationship Id="rId36" Type="http://schemas.openxmlformats.org/officeDocument/2006/relationships/image" Target="../media/image171.png"/><Relationship Id="rId57" Type="http://schemas.openxmlformats.org/officeDocument/2006/relationships/image" Target="../media/image192.png"/><Relationship Id="rId106" Type="http://schemas.openxmlformats.org/officeDocument/2006/relationships/image" Target="../media/image241.png"/><Relationship Id="rId10" Type="http://schemas.openxmlformats.org/officeDocument/2006/relationships/image" Target="../media/image160.png"/><Relationship Id="rId31" Type="http://schemas.openxmlformats.org/officeDocument/2006/relationships/image" Target="../media/image167.png"/><Relationship Id="rId52" Type="http://schemas.openxmlformats.org/officeDocument/2006/relationships/image" Target="../media/image187.png"/><Relationship Id="rId73" Type="http://schemas.openxmlformats.org/officeDocument/2006/relationships/image" Target="../media/image208.png"/><Relationship Id="rId78" Type="http://schemas.openxmlformats.org/officeDocument/2006/relationships/image" Target="../media/image213.png"/><Relationship Id="rId94" Type="http://schemas.openxmlformats.org/officeDocument/2006/relationships/image" Target="../media/image229.png"/><Relationship Id="rId99" Type="http://schemas.openxmlformats.org/officeDocument/2006/relationships/image" Target="../media/image234.png"/><Relationship Id="rId101" Type="http://schemas.openxmlformats.org/officeDocument/2006/relationships/image" Target="../media/image236.png"/><Relationship Id="rId122" Type="http://schemas.openxmlformats.org/officeDocument/2006/relationships/image" Target="../media/image257.png"/><Relationship Id="rId4" Type="http://schemas.openxmlformats.org/officeDocument/2006/relationships/image" Target="../media/image155.png"/><Relationship Id="rId9" Type="http://schemas.openxmlformats.org/officeDocument/2006/relationships/image" Target="../media/image15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125.png"/><Relationship Id="rId26" Type="http://schemas.openxmlformats.org/officeDocument/2006/relationships/image" Target="../media/image163.png"/><Relationship Id="rId39" Type="http://schemas.openxmlformats.org/officeDocument/2006/relationships/image" Target="../media/image280.png"/><Relationship Id="rId21" Type="http://schemas.openxmlformats.org/officeDocument/2006/relationships/image" Target="../media/image269.png"/><Relationship Id="rId34" Type="http://schemas.openxmlformats.org/officeDocument/2006/relationships/image" Target="../media/image275.png"/><Relationship Id="rId42" Type="http://schemas.openxmlformats.org/officeDocument/2006/relationships/image" Target="../media/image283.png"/><Relationship Id="rId47" Type="http://schemas.openxmlformats.org/officeDocument/2006/relationships/image" Target="../media/image288.png"/><Relationship Id="rId50" Type="http://schemas.openxmlformats.org/officeDocument/2006/relationships/image" Target="../media/image291.png"/><Relationship Id="rId55" Type="http://schemas.openxmlformats.org/officeDocument/2006/relationships/image" Target="../media/image296.png"/><Relationship Id="rId7" Type="http://schemas.openxmlformats.org/officeDocument/2006/relationships/image" Target="../media/image161.png"/><Relationship Id="rId2" Type="http://schemas.openxmlformats.org/officeDocument/2006/relationships/image" Target="../media/image262.png"/><Relationship Id="rId16" Type="http://schemas.openxmlformats.org/officeDocument/2006/relationships/image" Target="../media/image267.png"/><Relationship Id="rId29" Type="http://schemas.openxmlformats.org/officeDocument/2006/relationships/image" Target="../media/image61.png"/><Relationship Id="rId11" Type="http://schemas.openxmlformats.org/officeDocument/2006/relationships/image" Target="../media/image266.png"/><Relationship Id="rId24" Type="http://schemas.openxmlformats.org/officeDocument/2006/relationships/image" Target="../media/image46.png"/><Relationship Id="rId32" Type="http://schemas.openxmlformats.org/officeDocument/2006/relationships/image" Target="../media/image80.png"/><Relationship Id="rId37" Type="http://schemas.openxmlformats.org/officeDocument/2006/relationships/image" Target="../media/image278.png"/><Relationship Id="rId40" Type="http://schemas.openxmlformats.org/officeDocument/2006/relationships/image" Target="../media/image281.png"/><Relationship Id="rId45" Type="http://schemas.openxmlformats.org/officeDocument/2006/relationships/image" Target="../media/image286.png"/><Relationship Id="rId53" Type="http://schemas.openxmlformats.org/officeDocument/2006/relationships/image" Target="../media/image294.png"/><Relationship Id="rId5" Type="http://schemas.openxmlformats.org/officeDocument/2006/relationships/image" Target="../media/image159.png"/><Relationship Id="rId10" Type="http://schemas.openxmlformats.org/officeDocument/2006/relationships/image" Target="../media/image41.png"/><Relationship Id="rId19" Type="http://schemas.openxmlformats.org/officeDocument/2006/relationships/image" Target="../media/image131.png"/><Relationship Id="rId31" Type="http://schemas.openxmlformats.org/officeDocument/2006/relationships/image" Target="../media/image273.png"/><Relationship Id="rId44" Type="http://schemas.openxmlformats.org/officeDocument/2006/relationships/image" Target="../media/image285.png"/><Relationship Id="rId52" Type="http://schemas.openxmlformats.org/officeDocument/2006/relationships/image" Target="../media/image293.png"/><Relationship Id="rId4" Type="http://schemas.openxmlformats.org/officeDocument/2006/relationships/image" Target="../media/image154.png"/><Relationship Id="rId9" Type="http://schemas.openxmlformats.org/officeDocument/2006/relationships/image" Target="../media/image155.png"/><Relationship Id="rId14" Type="http://schemas.openxmlformats.org/officeDocument/2006/relationships/image" Target="../media/image167.png"/><Relationship Id="rId22" Type="http://schemas.openxmlformats.org/officeDocument/2006/relationships/image" Target="../media/image50.png"/><Relationship Id="rId27" Type="http://schemas.openxmlformats.org/officeDocument/2006/relationships/image" Target="../media/image270.png"/><Relationship Id="rId30" Type="http://schemas.openxmlformats.org/officeDocument/2006/relationships/image" Target="../media/image272.png"/><Relationship Id="rId35" Type="http://schemas.openxmlformats.org/officeDocument/2006/relationships/image" Target="../media/image276.png"/><Relationship Id="rId43" Type="http://schemas.openxmlformats.org/officeDocument/2006/relationships/image" Target="../media/image284.png"/><Relationship Id="rId48" Type="http://schemas.openxmlformats.org/officeDocument/2006/relationships/image" Target="../media/image289.png"/><Relationship Id="rId8" Type="http://schemas.openxmlformats.org/officeDocument/2006/relationships/image" Target="../media/image265.png"/><Relationship Id="rId51" Type="http://schemas.openxmlformats.org/officeDocument/2006/relationships/image" Target="../media/image292.png"/><Relationship Id="rId3" Type="http://schemas.openxmlformats.org/officeDocument/2006/relationships/image" Target="../media/image263.png"/><Relationship Id="rId12" Type="http://schemas.openxmlformats.org/officeDocument/2006/relationships/image" Target="../media/image162.png"/><Relationship Id="rId17" Type="http://schemas.openxmlformats.org/officeDocument/2006/relationships/image" Target="../media/image49.png"/><Relationship Id="rId25" Type="http://schemas.openxmlformats.org/officeDocument/2006/relationships/image" Target="../media/image59.png"/><Relationship Id="rId33" Type="http://schemas.openxmlformats.org/officeDocument/2006/relationships/image" Target="../media/image274.png"/><Relationship Id="rId38" Type="http://schemas.openxmlformats.org/officeDocument/2006/relationships/image" Target="../media/image279.png"/><Relationship Id="rId46" Type="http://schemas.openxmlformats.org/officeDocument/2006/relationships/image" Target="../media/image287.png"/><Relationship Id="rId20" Type="http://schemas.openxmlformats.org/officeDocument/2006/relationships/image" Target="../media/image268.png"/><Relationship Id="rId41" Type="http://schemas.openxmlformats.org/officeDocument/2006/relationships/image" Target="../media/image282.png"/><Relationship Id="rId54" Type="http://schemas.openxmlformats.org/officeDocument/2006/relationships/image" Target="../media/image2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4.png"/><Relationship Id="rId15" Type="http://schemas.openxmlformats.org/officeDocument/2006/relationships/image" Target="../media/image72.png"/><Relationship Id="rId23" Type="http://schemas.openxmlformats.org/officeDocument/2006/relationships/image" Target="../media/image143.png"/><Relationship Id="rId28" Type="http://schemas.openxmlformats.org/officeDocument/2006/relationships/image" Target="../media/image271.png"/><Relationship Id="rId36" Type="http://schemas.openxmlformats.org/officeDocument/2006/relationships/image" Target="../media/image277.png"/><Relationship Id="rId49" Type="http://schemas.openxmlformats.org/officeDocument/2006/relationships/image" Target="../media/image29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.png"/><Relationship Id="rId21" Type="http://schemas.openxmlformats.org/officeDocument/2006/relationships/image" Target="../media/image47.png"/><Relationship Id="rId42" Type="http://schemas.openxmlformats.org/officeDocument/2006/relationships/image" Target="../media/image322.png"/><Relationship Id="rId47" Type="http://schemas.openxmlformats.org/officeDocument/2006/relationships/image" Target="../media/image327.png"/><Relationship Id="rId63" Type="http://schemas.openxmlformats.org/officeDocument/2006/relationships/image" Target="../media/image72.png"/><Relationship Id="rId68" Type="http://schemas.openxmlformats.org/officeDocument/2006/relationships/image" Target="../media/image102.png"/><Relationship Id="rId84" Type="http://schemas.openxmlformats.org/officeDocument/2006/relationships/image" Target="../media/image344.png"/><Relationship Id="rId89" Type="http://schemas.openxmlformats.org/officeDocument/2006/relationships/image" Target="../media/image103.png"/><Relationship Id="rId16" Type="http://schemas.openxmlformats.org/officeDocument/2006/relationships/image" Target="../media/image307.png"/><Relationship Id="rId11" Type="http://schemas.openxmlformats.org/officeDocument/2006/relationships/image" Target="../media/image306.png"/><Relationship Id="rId32" Type="http://schemas.openxmlformats.org/officeDocument/2006/relationships/image" Target="../media/image315.png"/><Relationship Id="rId37" Type="http://schemas.openxmlformats.org/officeDocument/2006/relationships/image" Target="../media/image318.png"/><Relationship Id="rId53" Type="http://schemas.openxmlformats.org/officeDocument/2006/relationships/image" Target="../media/image331.png"/><Relationship Id="rId58" Type="http://schemas.openxmlformats.org/officeDocument/2006/relationships/image" Target="../media/image336.png"/><Relationship Id="rId74" Type="http://schemas.openxmlformats.org/officeDocument/2006/relationships/image" Target="../media/image46.png"/><Relationship Id="rId79" Type="http://schemas.openxmlformats.org/officeDocument/2006/relationships/image" Target="../media/image342.png"/><Relationship Id="rId5" Type="http://schemas.openxmlformats.org/officeDocument/2006/relationships/image" Target="../media/image300.png"/><Relationship Id="rId90" Type="http://schemas.openxmlformats.org/officeDocument/2006/relationships/image" Target="../media/image346.png"/><Relationship Id="rId14" Type="http://schemas.openxmlformats.org/officeDocument/2006/relationships/image" Target="../media/image167.png"/><Relationship Id="rId22" Type="http://schemas.openxmlformats.org/officeDocument/2006/relationships/image" Target="../media/image112.png"/><Relationship Id="rId27" Type="http://schemas.openxmlformats.org/officeDocument/2006/relationships/image" Target="../media/image168.png"/><Relationship Id="rId30" Type="http://schemas.openxmlformats.org/officeDocument/2006/relationships/image" Target="../media/image313.png"/><Relationship Id="rId35" Type="http://schemas.openxmlformats.org/officeDocument/2006/relationships/image" Target="../media/image317.png"/><Relationship Id="rId43" Type="http://schemas.openxmlformats.org/officeDocument/2006/relationships/image" Target="../media/image323.png"/><Relationship Id="rId48" Type="http://schemas.openxmlformats.org/officeDocument/2006/relationships/image" Target="../media/image218.png"/><Relationship Id="rId56" Type="http://schemas.openxmlformats.org/officeDocument/2006/relationships/image" Target="../media/image334.png"/><Relationship Id="rId64" Type="http://schemas.openxmlformats.org/officeDocument/2006/relationships/image" Target="../media/image340.png"/><Relationship Id="rId69" Type="http://schemas.openxmlformats.org/officeDocument/2006/relationships/image" Target="../media/image70.png"/><Relationship Id="rId77" Type="http://schemas.openxmlformats.org/officeDocument/2006/relationships/image" Target="../media/image56.png"/><Relationship Id="rId8" Type="http://schemas.openxmlformats.org/officeDocument/2006/relationships/image" Target="../media/image303.png"/><Relationship Id="rId51" Type="http://schemas.openxmlformats.org/officeDocument/2006/relationships/image" Target="../media/image330.png"/><Relationship Id="rId72" Type="http://schemas.openxmlformats.org/officeDocument/2006/relationships/image" Target="../media/image61.png"/><Relationship Id="rId80" Type="http://schemas.openxmlformats.org/officeDocument/2006/relationships/image" Target="../media/image343.png"/><Relationship Id="rId85" Type="http://schemas.openxmlformats.org/officeDocument/2006/relationships/image" Target="../media/image345.png"/><Relationship Id="rId3" Type="http://schemas.openxmlformats.org/officeDocument/2006/relationships/image" Target="../media/image298.png"/><Relationship Id="rId12" Type="http://schemas.openxmlformats.org/officeDocument/2006/relationships/image" Target="../media/image162.png"/><Relationship Id="rId17" Type="http://schemas.openxmlformats.org/officeDocument/2006/relationships/image" Target="../media/image308.png"/><Relationship Id="rId25" Type="http://schemas.openxmlformats.org/officeDocument/2006/relationships/image" Target="../media/image120.png"/><Relationship Id="rId33" Type="http://schemas.openxmlformats.org/officeDocument/2006/relationships/image" Target="../media/image121.png"/><Relationship Id="rId38" Type="http://schemas.openxmlformats.org/officeDocument/2006/relationships/image" Target="../media/image171.png"/><Relationship Id="rId46" Type="http://schemas.openxmlformats.org/officeDocument/2006/relationships/image" Target="../media/image326.png"/><Relationship Id="rId59" Type="http://schemas.openxmlformats.org/officeDocument/2006/relationships/image" Target="../media/image337.png"/><Relationship Id="rId67" Type="http://schemas.openxmlformats.org/officeDocument/2006/relationships/image" Target="../media/image63.png"/><Relationship Id="rId20" Type="http://schemas.openxmlformats.org/officeDocument/2006/relationships/image" Target="../media/image310.png"/><Relationship Id="rId41" Type="http://schemas.openxmlformats.org/officeDocument/2006/relationships/image" Target="../media/image321.png"/><Relationship Id="rId54" Type="http://schemas.openxmlformats.org/officeDocument/2006/relationships/image" Target="../media/image332.png"/><Relationship Id="rId62" Type="http://schemas.openxmlformats.org/officeDocument/2006/relationships/image" Target="../media/image115.png"/><Relationship Id="rId70" Type="http://schemas.openxmlformats.org/officeDocument/2006/relationships/image" Target="../media/image50.png"/><Relationship Id="rId75" Type="http://schemas.openxmlformats.org/officeDocument/2006/relationships/image" Target="../media/image341.png"/><Relationship Id="rId83" Type="http://schemas.openxmlformats.org/officeDocument/2006/relationships/image" Target="../media/image133.png"/><Relationship Id="rId88" Type="http://schemas.openxmlformats.org/officeDocument/2006/relationships/image" Target="../media/image60.png"/><Relationship Id="rId91" Type="http://schemas.openxmlformats.org/officeDocument/2006/relationships/image" Target="../media/image3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1.png"/><Relationship Id="rId15" Type="http://schemas.openxmlformats.org/officeDocument/2006/relationships/image" Target="../media/image128.png"/><Relationship Id="rId23" Type="http://schemas.openxmlformats.org/officeDocument/2006/relationships/image" Target="../media/image98.png"/><Relationship Id="rId28" Type="http://schemas.openxmlformats.org/officeDocument/2006/relationships/image" Target="../media/image85.png"/><Relationship Id="rId36" Type="http://schemas.openxmlformats.org/officeDocument/2006/relationships/image" Target="../media/image80.png"/><Relationship Id="rId49" Type="http://schemas.openxmlformats.org/officeDocument/2006/relationships/image" Target="../media/image328.png"/><Relationship Id="rId57" Type="http://schemas.openxmlformats.org/officeDocument/2006/relationships/image" Target="../media/image335.png"/><Relationship Id="rId10" Type="http://schemas.openxmlformats.org/officeDocument/2006/relationships/image" Target="../media/image305.png"/><Relationship Id="rId31" Type="http://schemas.openxmlformats.org/officeDocument/2006/relationships/image" Target="../media/image314.png"/><Relationship Id="rId44" Type="http://schemas.openxmlformats.org/officeDocument/2006/relationships/image" Target="../media/image324.png"/><Relationship Id="rId52" Type="http://schemas.openxmlformats.org/officeDocument/2006/relationships/image" Target="../media/image222.png"/><Relationship Id="rId60" Type="http://schemas.openxmlformats.org/officeDocument/2006/relationships/image" Target="../media/image338.png"/><Relationship Id="rId65" Type="http://schemas.openxmlformats.org/officeDocument/2006/relationships/image" Target="../media/image142.png"/><Relationship Id="rId73" Type="http://schemas.openxmlformats.org/officeDocument/2006/relationships/image" Target="../media/image71.png"/><Relationship Id="rId78" Type="http://schemas.openxmlformats.org/officeDocument/2006/relationships/image" Target="../media/image165.png"/><Relationship Id="rId81" Type="http://schemas.openxmlformats.org/officeDocument/2006/relationships/image" Target="../media/image117.png"/><Relationship Id="rId86" Type="http://schemas.openxmlformats.org/officeDocument/2006/relationships/image" Target="../media/image143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Relationship Id="rId13" Type="http://schemas.openxmlformats.org/officeDocument/2006/relationships/image" Target="../media/image49.png"/><Relationship Id="rId18" Type="http://schemas.openxmlformats.org/officeDocument/2006/relationships/image" Target="../media/image58.png"/><Relationship Id="rId39" Type="http://schemas.openxmlformats.org/officeDocument/2006/relationships/image" Target="../media/image319.png"/><Relationship Id="rId34" Type="http://schemas.openxmlformats.org/officeDocument/2006/relationships/image" Target="../media/image316.png"/><Relationship Id="rId50" Type="http://schemas.openxmlformats.org/officeDocument/2006/relationships/image" Target="../media/image329.png"/><Relationship Id="rId55" Type="http://schemas.openxmlformats.org/officeDocument/2006/relationships/image" Target="../media/image333.png"/><Relationship Id="rId76" Type="http://schemas.openxmlformats.org/officeDocument/2006/relationships/image" Target="../media/image131.png"/><Relationship Id="rId7" Type="http://schemas.openxmlformats.org/officeDocument/2006/relationships/image" Target="../media/image302.png"/><Relationship Id="rId71" Type="http://schemas.openxmlformats.org/officeDocument/2006/relationships/image" Target="../media/image68.png"/><Relationship Id="rId2" Type="http://schemas.openxmlformats.org/officeDocument/2006/relationships/image" Target="../media/image297.png"/><Relationship Id="rId29" Type="http://schemas.openxmlformats.org/officeDocument/2006/relationships/image" Target="../media/image312.png"/><Relationship Id="rId24" Type="http://schemas.openxmlformats.org/officeDocument/2006/relationships/image" Target="../media/image311.png"/><Relationship Id="rId40" Type="http://schemas.openxmlformats.org/officeDocument/2006/relationships/image" Target="../media/image320.png"/><Relationship Id="rId45" Type="http://schemas.openxmlformats.org/officeDocument/2006/relationships/image" Target="../media/image325.png"/><Relationship Id="rId66" Type="http://schemas.openxmlformats.org/officeDocument/2006/relationships/image" Target="../media/image270.png"/><Relationship Id="rId87" Type="http://schemas.openxmlformats.org/officeDocument/2006/relationships/image" Target="../media/image132.png"/><Relationship Id="rId61" Type="http://schemas.openxmlformats.org/officeDocument/2006/relationships/image" Target="../media/image339.png"/><Relationship Id="rId82" Type="http://schemas.openxmlformats.org/officeDocument/2006/relationships/image" Target="../media/image114.png"/><Relationship Id="rId19" Type="http://schemas.openxmlformats.org/officeDocument/2006/relationships/image" Target="../media/image30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4.png"/><Relationship Id="rId18" Type="http://schemas.openxmlformats.org/officeDocument/2006/relationships/image" Target="../media/image356.png"/><Relationship Id="rId26" Type="http://schemas.openxmlformats.org/officeDocument/2006/relationships/image" Target="../media/image47.png"/><Relationship Id="rId39" Type="http://schemas.openxmlformats.org/officeDocument/2006/relationships/image" Target="../media/image365.png"/><Relationship Id="rId21" Type="http://schemas.openxmlformats.org/officeDocument/2006/relationships/image" Target="../media/image359.png"/><Relationship Id="rId34" Type="http://schemas.openxmlformats.org/officeDocument/2006/relationships/image" Target="../media/image60.png"/><Relationship Id="rId42" Type="http://schemas.openxmlformats.org/officeDocument/2006/relationships/image" Target="../media/image307.png"/><Relationship Id="rId47" Type="http://schemas.openxmlformats.org/officeDocument/2006/relationships/image" Target="../media/image367.png"/><Relationship Id="rId7" Type="http://schemas.openxmlformats.org/officeDocument/2006/relationships/image" Target="../media/image159.png"/><Relationship Id="rId2" Type="http://schemas.openxmlformats.org/officeDocument/2006/relationships/image" Target="../media/image39.png"/><Relationship Id="rId16" Type="http://schemas.openxmlformats.org/officeDocument/2006/relationships/image" Target="../media/image303.png"/><Relationship Id="rId29" Type="http://schemas.openxmlformats.org/officeDocument/2006/relationships/image" Target="../media/image68.png"/><Relationship Id="rId11" Type="http://schemas.openxmlformats.org/officeDocument/2006/relationships/image" Target="../media/image352.png"/><Relationship Id="rId24" Type="http://schemas.openxmlformats.org/officeDocument/2006/relationships/image" Target="../media/image312.png"/><Relationship Id="rId32" Type="http://schemas.openxmlformats.org/officeDocument/2006/relationships/image" Target="../media/image70.png"/><Relationship Id="rId37" Type="http://schemas.openxmlformats.org/officeDocument/2006/relationships/image" Target="../media/image56.png"/><Relationship Id="rId40" Type="http://schemas.openxmlformats.org/officeDocument/2006/relationships/image" Target="../media/image139.png"/><Relationship Id="rId45" Type="http://schemas.openxmlformats.org/officeDocument/2006/relationships/image" Target="../media/image143.png"/><Relationship Id="rId5" Type="http://schemas.openxmlformats.org/officeDocument/2006/relationships/image" Target="../media/image348.png"/><Relationship Id="rId15" Type="http://schemas.openxmlformats.org/officeDocument/2006/relationships/image" Target="../media/image338.png"/><Relationship Id="rId23" Type="http://schemas.openxmlformats.org/officeDocument/2006/relationships/image" Target="../media/image360.png"/><Relationship Id="rId28" Type="http://schemas.openxmlformats.org/officeDocument/2006/relationships/image" Target="../media/image50.png"/><Relationship Id="rId36" Type="http://schemas.openxmlformats.org/officeDocument/2006/relationships/image" Target="../media/image363.png"/><Relationship Id="rId49" Type="http://schemas.openxmlformats.org/officeDocument/2006/relationships/image" Target="../media/image368.png"/><Relationship Id="rId10" Type="http://schemas.openxmlformats.org/officeDocument/2006/relationships/image" Target="../media/image41.png"/><Relationship Id="rId19" Type="http://schemas.openxmlformats.org/officeDocument/2006/relationships/image" Target="../media/image357.png"/><Relationship Id="rId31" Type="http://schemas.openxmlformats.org/officeDocument/2006/relationships/image" Target="../media/image98.png"/><Relationship Id="rId44" Type="http://schemas.openxmlformats.org/officeDocument/2006/relationships/image" Target="../media/image61.png"/><Relationship Id="rId4" Type="http://schemas.openxmlformats.org/officeDocument/2006/relationships/image" Target="../media/image264.png"/><Relationship Id="rId9" Type="http://schemas.openxmlformats.org/officeDocument/2006/relationships/image" Target="../media/image351.png"/><Relationship Id="rId14" Type="http://schemas.openxmlformats.org/officeDocument/2006/relationships/image" Target="../media/image301.png"/><Relationship Id="rId22" Type="http://schemas.openxmlformats.org/officeDocument/2006/relationships/image" Target="../media/image84.png"/><Relationship Id="rId27" Type="http://schemas.openxmlformats.org/officeDocument/2006/relationships/image" Target="../media/image72.png"/><Relationship Id="rId30" Type="http://schemas.openxmlformats.org/officeDocument/2006/relationships/image" Target="../media/image361.png"/><Relationship Id="rId35" Type="http://schemas.openxmlformats.org/officeDocument/2006/relationships/image" Target="../media/image121.png"/><Relationship Id="rId43" Type="http://schemas.openxmlformats.org/officeDocument/2006/relationships/image" Target="../media/image115.png"/><Relationship Id="rId48" Type="http://schemas.openxmlformats.org/officeDocument/2006/relationships/image" Target="../media/image279.png"/><Relationship Id="rId8" Type="http://schemas.openxmlformats.org/officeDocument/2006/relationships/image" Target="../media/image350.png"/><Relationship Id="rId3" Type="http://schemas.openxmlformats.org/officeDocument/2006/relationships/image" Target="../media/image161.png"/><Relationship Id="rId12" Type="http://schemas.openxmlformats.org/officeDocument/2006/relationships/image" Target="../media/image353.png"/><Relationship Id="rId17" Type="http://schemas.openxmlformats.org/officeDocument/2006/relationships/image" Target="../media/image355.png"/><Relationship Id="rId25" Type="http://schemas.openxmlformats.org/officeDocument/2006/relationships/image" Target="../media/image164.png"/><Relationship Id="rId33" Type="http://schemas.openxmlformats.org/officeDocument/2006/relationships/image" Target="../media/image362.png"/><Relationship Id="rId38" Type="http://schemas.openxmlformats.org/officeDocument/2006/relationships/image" Target="../media/image364.png"/><Relationship Id="rId46" Type="http://schemas.openxmlformats.org/officeDocument/2006/relationships/image" Target="../media/image99.png"/><Relationship Id="rId20" Type="http://schemas.openxmlformats.org/officeDocument/2006/relationships/image" Target="../media/image358.png"/><Relationship Id="rId41" Type="http://schemas.openxmlformats.org/officeDocument/2006/relationships/image" Target="../media/image3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173.png"/><Relationship Id="rId42" Type="http://schemas.openxmlformats.org/officeDocument/2006/relationships/image" Target="../media/image396.png"/><Relationship Id="rId63" Type="http://schemas.openxmlformats.org/officeDocument/2006/relationships/image" Target="../media/image181.png"/><Relationship Id="rId84" Type="http://schemas.openxmlformats.org/officeDocument/2006/relationships/image" Target="../media/image432.png"/><Relationship Id="rId138" Type="http://schemas.openxmlformats.org/officeDocument/2006/relationships/image" Target="../media/image476.png"/><Relationship Id="rId159" Type="http://schemas.openxmlformats.org/officeDocument/2006/relationships/image" Target="../media/image496.png"/><Relationship Id="rId107" Type="http://schemas.openxmlformats.org/officeDocument/2006/relationships/image" Target="../media/image451.png"/><Relationship Id="rId11" Type="http://schemas.openxmlformats.org/officeDocument/2006/relationships/image" Target="../media/image375.png"/><Relationship Id="rId32" Type="http://schemas.openxmlformats.org/officeDocument/2006/relationships/image" Target="../media/image200.png"/><Relationship Id="rId53" Type="http://schemas.openxmlformats.org/officeDocument/2006/relationships/image" Target="../media/image192.png"/><Relationship Id="rId74" Type="http://schemas.openxmlformats.org/officeDocument/2006/relationships/image" Target="../media/image422.png"/><Relationship Id="rId128" Type="http://schemas.openxmlformats.org/officeDocument/2006/relationships/image" Target="../media/image467.png"/><Relationship Id="rId149" Type="http://schemas.openxmlformats.org/officeDocument/2006/relationships/image" Target="../media/image486.png"/><Relationship Id="rId5" Type="http://schemas.openxmlformats.org/officeDocument/2006/relationships/image" Target="../media/image370.png"/><Relationship Id="rId95" Type="http://schemas.openxmlformats.org/officeDocument/2006/relationships/image" Target="../media/image439.png"/><Relationship Id="rId160" Type="http://schemas.openxmlformats.org/officeDocument/2006/relationships/image" Target="../media/image497.png"/><Relationship Id="rId22" Type="http://schemas.openxmlformats.org/officeDocument/2006/relationships/image" Target="../media/image385.png"/><Relationship Id="rId43" Type="http://schemas.openxmlformats.org/officeDocument/2006/relationships/image" Target="../media/image397.png"/><Relationship Id="rId64" Type="http://schemas.openxmlformats.org/officeDocument/2006/relationships/image" Target="../media/image210.png"/><Relationship Id="rId118" Type="http://schemas.openxmlformats.org/officeDocument/2006/relationships/image" Target="../media/image460.png"/><Relationship Id="rId139" Type="http://schemas.openxmlformats.org/officeDocument/2006/relationships/image" Target="../media/image477.png"/><Relationship Id="rId80" Type="http://schemas.openxmlformats.org/officeDocument/2006/relationships/image" Target="../media/image428.png"/><Relationship Id="rId85" Type="http://schemas.openxmlformats.org/officeDocument/2006/relationships/image" Target="../media/image433.png"/><Relationship Id="rId150" Type="http://schemas.openxmlformats.org/officeDocument/2006/relationships/image" Target="../media/image487.png"/><Relationship Id="rId155" Type="http://schemas.openxmlformats.org/officeDocument/2006/relationships/image" Target="../media/image492.png"/><Relationship Id="rId12" Type="http://schemas.openxmlformats.org/officeDocument/2006/relationships/image" Target="../media/image376.png"/><Relationship Id="rId17" Type="http://schemas.openxmlformats.org/officeDocument/2006/relationships/image" Target="../media/image381.png"/><Relationship Id="rId33" Type="http://schemas.openxmlformats.org/officeDocument/2006/relationships/image" Target="../media/image391.png"/><Relationship Id="rId38" Type="http://schemas.openxmlformats.org/officeDocument/2006/relationships/image" Target="../media/image393.png"/><Relationship Id="rId59" Type="http://schemas.openxmlformats.org/officeDocument/2006/relationships/image" Target="../media/image410.png"/><Relationship Id="rId103" Type="http://schemas.openxmlformats.org/officeDocument/2006/relationships/image" Target="../media/image447.png"/><Relationship Id="rId108" Type="http://schemas.openxmlformats.org/officeDocument/2006/relationships/image" Target="../media/image452.png"/><Relationship Id="rId124" Type="http://schemas.openxmlformats.org/officeDocument/2006/relationships/image" Target="../media/image464.png"/><Relationship Id="rId129" Type="http://schemas.openxmlformats.org/officeDocument/2006/relationships/image" Target="../media/image468.png"/><Relationship Id="rId54" Type="http://schemas.openxmlformats.org/officeDocument/2006/relationships/image" Target="../media/image183.png"/><Relationship Id="rId70" Type="http://schemas.openxmlformats.org/officeDocument/2006/relationships/image" Target="../media/image419.png"/><Relationship Id="rId75" Type="http://schemas.openxmlformats.org/officeDocument/2006/relationships/image" Target="../media/image423.png"/><Relationship Id="rId91" Type="http://schemas.openxmlformats.org/officeDocument/2006/relationships/image" Target="../media/image438.png"/><Relationship Id="rId96" Type="http://schemas.openxmlformats.org/officeDocument/2006/relationships/image" Target="../media/image440.png"/><Relationship Id="rId140" Type="http://schemas.openxmlformats.org/officeDocument/2006/relationships/image" Target="../media/image478.png"/><Relationship Id="rId145" Type="http://schemas.openxmlformats.org/officeDocument/2006/relationships/image" Target="../media/image2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1.png"/><Relationship Id="rId23" Type="http://schemas.openxmlformats.org/officeDocument/2006/relationships/image" Target="../media/image194.png"/><Relationship Id="rId28" Type="http://schemas.openxmlformats.org/officeDocument/2006/relationships/image" Target="../media/image389.png"/><Relationship Id="rId49" Type="http://schemas.openxmlformats.org/officeDocument/2006/relationships/image" Target="../media/image403.png"/><Relationship Id="rId114" Type="http://schemas.openxmlformats.org/officeDocument/2006/relationships/image" Target="../media/image457.png"/><Relationship Id="rId119" Type="http://schemas.openxmlformats.org/officeDocument/2006/relationships/image" Target="../media/image461.png"/><Relationship Id="rId44" Type="http://schemas.openxmlformats.org/officeDocument/2006/relationships/image" Target="../media/image398.png"/><Relationship Id="rId60" Type="http://schemas.openxmlformats.org/officeDocument/2006/relationships/image" Target="../media/image411.png"/><Relationship Id="rId65" Type="http://schemas.openxmlformats.org/officeDocument/2006/relationships/image" Target="../media/image414.png"/><Relationship Id="rId81" Type="http://schemas.openxmlformats.org/officeDocument/2006/relationships/image" Target="../media/image429.png"/><Relationship Id="rId86" Type="http://schemas.openxmlformats.org/officeDocument/2006/relationships/image" Target="../media/image434.png"/><Relationship Id="rId130" Type="http://schemas.openxmlformats.org/officeDocument/2006/relationships/image" Target="../media/image469.png"/><Relationship Id="rId135" Type="http://schemas.openxmlformats.org/officeDocument/2006/relationships/image" Target="../media/image473.png"/><Relationship Id="rId151" Type="http://schemas.openxmlformats.org/officeDocument/2006/relationships/image" Target="../media/image488.png"/><Relationship Id="rId156" Type="http://schemas.openxmlformats.org/officeDocument/2006/relationships/image" Target="../media/image493.png"/><Relationship Id="rId13" Type="http://schemas.openxmlformats.org/officeDocument/2006/relationships/image" Target="../media/image377.png"/><Relationship Id="rId18" Type="http://schemas.openxmlformats.org/officeDocument/2006/relationships/image" Target="../media/image382.png"/><Relationship Id="rId39" Type="http://schemas.openxmlformats.org/officeDocument/2006/relationships/image" Target="../media/image394.png"/><Relationship Id="rId109" Type="http://schemas.openxmlformats.org/officeDocument/2006/relationships/image" Target="../media/image453.png"/><Relationship Id="rId34" Type="http://schemas.openxmlformats.org/officeDocument/2006/relationships/image" Target="../media/image184.png"/><Relationship Id="rId50" Type="http://schemas.openxmlformats.org/officeDocument/2006/relationships/image" Target="../media/image404.png"/><Relationship Id="rId55" Type="http://schemas.openxmlformats.org/officeDocument/2006/relationships/image" Target="../media/image407.png"/><Relationship Id="rId76" Type="http://schemas.openxmlformats.org/officeDocument/2006/relationships/image" Target="../media/image424.png"/><Relationship Id="rId97" Type="http://schemas.openxmlformats.org/officeDocument/2006/relationships/image" Target="../media/image441.png"/><Relationship Id="rId104" Type="http://schemas.openxmlformats.org/officeDocument/2006/relationships/image" Target="../media/image448.png"/><Relationship Id="rId120" Type="http://schemas.openxmlformats.org/officeDocument/2006/relationships/image" Target="../media/image462.png"/><Relationship Id="rId125" Type="http://schemas.openxmlformats.org/officeDocument/2006/relationships/image" Target="../media/image465.png"/><Relationship Id="rId141" Type="http://schemas.openxmlformats.org/officeDocument/2006/relationships/image" Target="../media/image479.png"/><Relationship Id="rId146" Type="http://schemas.openxmlformats.org/officeDocument/2006/relationships/image" Target="../media/image483.png"/><Relationship Id="rId7" Type="http://schemas.openxmlformats.org/officeDocument/2006/relationships/image" Target="../media/image300.png"/><Relationship Id="rId71" Type="http://schemas.openxmlformats.org/officeDocument/2006/relationships/image" Target="../media/image420.png"/><Relationship Id="rId92" Type="http://schemas.openxmlformats.org/officeDocument/2006/relationships/image" Target="../media/image203.png"/><Relationship Id="rId2" Type="http://schemas.openxmlformats.org/officeDocument/2006/relationships/image" Target="../media/image303.png"/><Relationship Id="rId29" Type="http://schemas.openxmlformats.org/officeDocument/2006/relationships/image" Target="../media/image390.png"/><Relationship Id="rId24" Type="http://schemas.openxmlformats.org/officeDocument/2006/relationships/image" Target="../media/image386.png"/><Relationship Id="rId40" Type="http://schemas.openxmlformats.org/officeDocument/2006/relationships/image" Target="../media/image197.png"/><Relationship Id="rId45" Type="http://schemas.openxmlformats.org/officeDocument/2006/relationships/image" Target="../media/image399.png"/><Relationship Id="rId66" Type="http://schemas.openxmlformats.org/officeDocument/2006/relationships/image" Target="../media/image415.png"/><Relationship Id="rId87" Type="http://schemas.openxmlformats.org/officeDocument/2006/relationships/image" Target="../media/image188.png"/><Relationship Id="rId110" Type="http://schemas.openxmlformats.org/officeDocument/2006/relationships/image" Target="../media/image196.png"/><Relationship Id="rId115" Type="http://schemas.openxmlformats.org/officeDocument/2006/relationships/image" Target="../media/image458.png"/><Relationship Id="rId131" Type="http://schemas.openxmlformats.org/officeDocument/2006/relationships/image" Target="../media/image470.png"/><Relationship Id="rId136" Type="http://schemas.openxmlformats.org/officeDocument/2006/relationships/image" Target="../media/image474.png"/><Relationship Id="rId157" Type="http://schemas.openxmlformats.org/officeDocument/2006/relationships/image" Target="../media/image494.png"/><Relationship Id="rId61" Type="http://schemas.openxmlformats.org/officeDocument/2006/relationships/image" Target="../media/image412.png"/><Relationship Id="rId82" Type="http://schemas.openxmlformats.org/officeDocument/2006/relationships/image" Target="../media/image430.png"/><Relationship Id="rId152" Type="http://schemas.openxmlformats.org/officeDocument/2006/relationships/image" Target="../media/image489.png"/><Relationship Id="rId19" Type="http://schemas.openxmlformats.org/officeDocument/2006/relationships/image" Target="../media/image383.png"/><Relationship Id="rId14" Type="http://schemas.openxmlformats.org/officeDocument/2006/relationships/image" Target="../media/image378.png"/><Relationship Id="rId30" Type="http://schemas.openxmlformats.org/officeDocument/2006/relationships/image" Target="../media/image182.png"/><Relationship Id="rId35" Type="http://schemas.openxmlformats.org/officeDocument/2006/relationships/image" Target="../media/image175.png"/><Relationship Id="rId56" Type="http://schemas.openxmlformats.org/officeDocument/2006/relationships/image" Target="../media/image408.png"/><Relationship Id="rId77" Type="http://schemas.openxmlformats.org/officeDocument/2006/relationships/image" Target="../media/image425.png"/><Relationship Id="rId100" Type="http://schemas.openxmlformats.org/officeDocument/2006/relationships/image" Target="../media/image444.png"/><Relationship Id="rId105" Type="http://schemas.openxmlformats.org/officeDocument/2006/relationships/image" Target="../media/image449.png"/><Relationship Id="rId126" Type="http://schemas.openxmlformats.org/officeDocument/2006/relationships/image" Target="../media/image466.png"/><Relationship Id="rId147" Type="http://schemas.openxmlformats.org/officeDocument/2006/relationships/image" Target="../media/image484.png"/><Relationship Id="rId8" Type="http://schemas.openxmlformats.org/officeDocument/2006/relationships/image" Target="../media/image372.png"/><Relationship Id="rId51" Type="http://schemas.openxmlformats.org/officeDocument/2006/relationships/image" Target="../media/image405.png"/><Relationship Id="rId72" Type="http://schemas.openxmlformats.org/officeDocument/2006/relationships/image" Target="../media/image421.png"/><Relationship Id="rId93" Type="http://schemas.openxmlformats.org/officeDocument/2006/relationships/image" Target="../media/image199.png"/><Relationship Id="rId98" Type="http://schemas.openxmlformats.org/officeDocument/2006/relationships/image" Target="../media/image442.png"/><Relationship Id="rId121" Type="http://schemas.openxmlformats.org/officeDocument/2006/relationships/image" Target="../media/image187.png"/><Relationship Id="rId142" Type="http://schemas.openxmlformats.org/officeDocument/2006/relationships/image" Target="../media/image480.png"/><Relationship Id="rId3" Type="http://schemas.openxmlformats.org/officeDocument/2006/relationships/image" Target="../media/image369.png"/><Relationship Id="rId25" Type="http://schemas.openxmlformats.org/officeDocument/2006/relationships/image" Target="../media/image387.png"/><Relationship Id="rId46" Type="http://schemas.openxmlformats.org/officeDocument/2006/relationships/image" Target="../media/image400.png"/><Relationship Id="rId67" Type="http://schemas.openxmlformats.org/officeDocument/2006/relationships/image" Target="../media/image416.png"/><Relationship Id="rId116" Type="http://schemas.openxmlformats.org/officeDocument/2006/relationships/image" Target="../media/image459.png"/><Relationship Id="rId137" Type="http://schemas.openxmlformats.org/officeDocument/2006/relationships/image" Target="../media/image475.png"/><Relationship Id="rId158" Type="http://schemas.openxmlformats.org/officeDocument/2006/relationships/image" Target="../media/image495.png"/><Relationship Id="rId20" Type="http://schemas.openxmlformats.org/officeDocument/2006/relationships/image" Target="../media/image384.png"/><Relationship Id="rId41" Type="http://schemas.openxmlformats.org/officeDocument/2006/relationships/image" Target="../media/image395.png"/><Relationship Id="rId62" Type="http://schemas.openxmlformats.org/officeDocument/2006/relationships/image" Target="../media/image413.png"/><Relationship Id="rId83" Type="http://schemas.openxmlformats.org/officeDocument/2006/relationships/image" Target="../media/image431.png"/><Relationship Id="rId88" Type="http://schemas.openxmlformats.org/officeDocument/2006/relationships/image" Target="../media/image435.png"/><Relationship Id="rId111" Type="http://schemas.openxmlformats.org/officeDocument/2006/relationships/image" Target="../media/image454.png"/><Relationship Id="rId132" Type="http://schemas.openxmlformats.org/officeDocument/2006/relationships/image" Target="../media/image471.png"/><Relationship Id="rId153" Type="http://schemas.openxmlformats.org/officeDocument/2006/relationships/image" Target="../media/image490.png"/><Relationship Id="rId15" Type="http://schemas.openxmlformats.org/officeDocument/2006/relationships/image" Target="../media/image379.png"/><Relationship Id="rId36" Type="http://schemas.openxmlformats.org/officeDocument/2006/relationships/image" Target="../media/image177.png"/><Relationship Id="rId57" Type="http://schemas.openxmlformats.org/officeDocument/2006/relationships/image" Target="../media/image201.png"/><Relationship Id="rId106" Type="http://schemas.openxmlformats.org/officeDocument/2006/relationships/image" Target="../media/image450.png"/><Relationship Id="rId127" Type="http://schemas.openxmlformats.org/officeDocument/2006/relationships/image" Target="../media/image19.png"/><Relationship Id="rId10" Type="http://schemas.openxmlformats.org/officeDocument/2006/relationships/image" Target="../media/image374.png"/><Relationship Id="rId31" Type="http://schemas.openxmlformats.org/officeDocument/2006/relationships/image" Target="../media/image178.png"/><Relationship Id="rId52" Type="http://schemas.openxmlformats.org/officeDocument/2006/relationships/image" Target="../media/image406.png"/><Relationship Id="rId73" Type="http://schemas.openxmlformats.org/officeDocument/2006/relationships/image" Target="../media/image207.png"/><Relationship Id="rId78" Type="http://schemas.openxmlformats.org/officeDocument/2006/relationships/image" Target="../media/image426.png"/><Relationship Id="rId94" Type="http://schemas.openxmlformats.org/officeDocument/2006/relationships/image" Target="../media/image185.png"/><Relationship Id="rId99" Type="http://schemas.openxmlformats.org/officeDocument/2006/relationships/image" Target="../media/image443.png"/><Relationship Id="rId101" Type="http://schemas.openxmlformats.org/officeDocument/2006/relationships/image" Target="../media/image445.png"/><Relationship Id="rId122" Type="http://schemas.openxmlformats.org/officeDocument/2006/relationships/image" Target="../media/image206.png"/><Relationship Id="rId143" Type="http://schemas.openxmlformats.org/officeDocument/2006/relationships/image" Target="../media/image481.png"/><Relationship Id="rId148" Type="http://schemas.openxmlformats.org/officeDocument/2006/relationships/image" Target="../media/image485.png"/><Relationship Id="rId4" Type="http://schemas.openxmlformats.org/officeDocument/2006/relationships/image" Target="../media/image299.png"/><Relationship Id="rId9" Type="http://schemas.openxmlformats.org/officeDocument/2006/relationships/image" Target="../media/image373.png"/><Relationship Id="rId26" Type="http://schemas.openxmlformats.org/officeDocument/2006/relationships/image" Target="../media/image388.png"/><Relationship Id="rId47" Type="http://schemas.openxmlformats.org/officeDocument/2006/relationships/image" Target="../media/image401.png"/><Relationship Id="rId68" Type="http://schemas.openxmlformats.org/officeDocument/2006/relationships/image" Target="../media/image417.png"/><Relationship Id="rId89" Type="http://schemas.openxmlformats.org/officeDocument/2006/relationships/image" Target="../media/image436.png"/><Relationship Id="rId112" Type="http://schemas.openxmlformats.org/officeDocument/2006/relationships/image" Target="../media/image455.png"/><Relationship Id="rId133" Type="http://schemas.openxmlformats.org/officeDocument/2006/relationships/image" Target="../media/image18.png"/><Relationship Id="rId154" Type="http://schemas.openxmlformats.org/officeDocument/2006/relationships/image" Target="../media/image491.png"/><Relationship Id="rId16" Type="http://schemas.openxmlformats.org/officeDocument/2006/relationships/image" Target="../media/image380.png"/><Relationship Id="rId37" Type="http://schemas.openxmlformats.org/officeDocument/2006/relationships/image" Target="../media/image392.png"/><Relationship Id="rId58" Type="http://schemas.openxmlformats.org/officeDocument/2006/relationships/image" Target="../media/image409.png"/><Relationship Id="rId79" Type="http://schemas.openxmlformats.org/officeDocument/2006/relationships/image" Target="../media/image427.png"/><Relationship Id="rId102" Type="http://schemas.openxmlformats.org/officeDocument/2006/relationships/image" Target="../media/image446.png"/><Relationship Id="rId123" Type="http://schemas.openxmlformats.org/officeDocument/2006/relationships/image" Target="../media/image463.png"/><Relationship Id="rId144" Type="http://schemas.openxmlformats.org/officeDocument/2006/relationships/image" Target="../media/image482.png"/><Relationship Id="rId90" Type="http://schemas.openxmlformats.org/officeDocument/2006/relationships/image" Target="../media/image437.png"/><Relationship Id="rId27" Type="http://schemas.openxmlformats.org/officeDocument/2006/relationships/image" Target="../media/image174.png"/><Relationship Id="rId48" Type="http://schemas.openxmlformats.org/officeDocument/2006/relationships/image" Target="../media/image402.png"/><Relationship Id="rId69" Type="http://schemas.openxmlformats.org/officeDocument/2006/relationships/image" Target="../media/image418.png"/><Relationship Id="rId113" Type="http://schemas.openxmlformats.org/officeDocument/2006/relationships/image" Target="../media/image456.png"/><Relationship Id="rId134" Type="http://schemas.openxmlformats.org/officeDocument/2006/relationships/image" Target="../media/image472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7.png"/><Relationship Id="rId21" Type="http://schemas.openxmlformats.org/officeDocument/2006/relationships/image" Target="../media/image178.png"/><Relationship Id="rId42" Type="http://schemas.openxmlformats.org/officeDocument/2006/relationships/image" Target="../media/image197.png"/><Relationship Id="rId63" Type="http://schemas.openxmlformats.org/officeDocument/2006/relationships/image" Target="../media/image526.png"/><Relationship Id="rId84" Type="http://schemas.openxmlformats.org/officeDocument/2006/relationships/image" Target="../media/image541.png"/><Relationship Id="rId138" Type="http://schemas.openxmlformats.org/officeDocument/2006/relationships/image" Target="../media/image412.png"/><Relationship Id="rId159" Type="http://schemas.openxmlformats.org/officeDocument/2006/relationships/image" Target="../media/image22.png"/><Relationship Id="rId107" Type="http://schemas.openxmlformats.org/officeDocument/2006/relationships/image" Target="../media/image210.png"/><Relationship Id="rId11" Type="http://schemas.openxmlformats.org/officeDocument/2006/relationships/image" Target="../media/image45.png"/><Relationship Id="rId32" Type="http://schemas.openxmlformats.org/officeDocument/2006/relationships/image" Target="../media/image479.png"/><Relationship Id="rId53" Type="http://schemas.openxmlformats.org/officeDocument/2006/relationships/image" Target="../media/image206.png"/><Relationship Id="rId74" Type="http://schemas.openxmlformats.org/officeDocument/2006/relationships/image" Target="../media/image534.png"/><Relationship Id="rId128" Type="http://schemas.openxmlformats.org/officeDocument/2006/relationships/image" Target="../media/image574.png"/><Relationship Id="rId149" Type="http://schemas.openxmlformats.org/officeDocument/2006/relationships/image" Target="../media/image589.png"/><Relationship Id="rId5" Type="http://schemas.openxmlformats.org/officeDocument/2006/relationships/image" Target="../media/image158.png"/><Relationship Id="rId95" Type="http://schemas.openxmlformats.org/officeDocument/2006/relationships/image" Target="../media/image552.png"/><Relationship Id="rId160" Type="http://schemas.openxmlformats.org/officeDocument/2006/relationships/image" Target="../media/image596.png"/><Relationship Id="rId22" Type="http://schemas.openxmlformats.org/officeDocument/2006/relationships/image" Target="../media/image188.png"/><Relationship Id="rId43" Type="http://schemas.openxmlformats.org/officeDocument/2006/relationships/image" Target="../media/image514.png"/><Relationship Id="rId64" Type="http://schemas.openxmlformats.org/officeDocument/2006/relationships/image" Target="../media/image527.png"/><Relationship Id="rId118" Type="http://schemas.openxmlformats.org/officeDocument/2006/relationships/image" Target="../media/image566.png"/><Relationship Id="rId139" Type="http://schemas.openxmlformats.org/officeDocument/2006/relationships/image" Target="../media/image581.png"/><Relationship Id="rId85" Type="http://schemas.openxmlformats.org/officeDocument/2006/relationships/image" Target="../media/image542.png"/><Relationship Id="rId150" Type="http://schemas.openxmlformats.org/officeDocument/2006/relationships/image" Target="../media/image494.png"/><Relationship Id="rId12" Type="http://schemas.openxmlformats.org/officeDocument/2006/relationships/image" Target="../media/image503.png"/><Relationship Id="rId17" Type="http://schemas.openxmlformats.org/officeDocument/2006/relationships/image" Target="../media/image177.png"/><Relationship Id="rId33" Type="http://schemas.openxmlformats.org/officeDocument/2006/relationships/image" Target="../media/image510.png"/><Relationship Id="rId38" Type="http://schemas.openxmlformats.org/officeDocument/2006/relationships/image" Target="../media/image174.png"/><Relationship Id="rId59" Type="http://schemas.openxmlformats.org/officeDocument/2006/relationships/image" Target="../media/image522.png"/><Relationship Id="rId103" Type="http://schemas.openxmlformats.org/officeDocument/2006/relationships/image" Target="../media/image559.png"/><Relationship Id="rId108" Type="http://schemas.openxmlformats.org/officeDocument/2006/relationships/image" Target="../media/image430.png"/><Relationship Id="rId124" Type="http://schemas.openxmlformats.org/officeDocument/2006/relationships/image" Target="../media/image571.png"/><Relationship Id="rId129" Type="http://schemas.openxmlformats.org/officeDocument/2006/relationships/image" Target="../media/image388.png"/><Relationship Id="rId54" Type="http://schemas.openxmlformats.org/officeDocument/2006/relationships/image" Target="../media/image191.png"/><Relationship Id="rId70" Type="http://schemas.openxmlformats.org/officeDocument/2006/relationships/image" Target="../media/image532.png"/><Relationship Id="rId75" Type="http://schemas.openxmlformats.org/officeDocument/2006/relationships/image" Target="../media/image535.png"/><Relationship Id="rId91" Type="http://schemas.openxmlformats.org/officeDocument/2006/relationships/image" Target="../media/image548.png"/><Relationship Id="rId96" Type="http://schemas.openxmlformats.org/officeDocument/2006/relationships/image" Target="../media/image553.png"/><Relationship Id="rId140" Type="http://schemas.openxmlformats.org/officeDocument/2006/relationships/image" Target="../media/image582.png"/><Relationship Id="rId145" Type="http://schemas.openxmlformats.org/officeDocument/2006/relationships/image" Target="../media/image414.png"/><Relationship Id="rId161" Type="http://schemas.openxmlformats.org/officeDocument/2006/relationships/image" Target="../media/image597.png"/><Relationship Id="rId166" Type="http://schemas.openxmlformats.org/officeDocument/2006/relationships/image" Target="../media/image4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1.png"/><Relationship Id="rId23" Type="http://schemas.openxmlformats.org/officeDocument/2006/relationships/image" Target="../media/image392.png"/><Relationship Id="rId28" Type="http://schemas.openxmlformats.org/officeDocument/2006/relationships/image" Target="../media/image200.png"/><Relationship Id="rId49" Type="http://schemas.openxmlformats.org/officeDocument/2006/relationships/image" Target="../media/image518.png"/><Relationship Id="rId114" Type="http://schemas.openxmlformats.org/officeDocument/2006/relationships/image" Target="../media/image563.png"/><Relationship Id="rId119" Type="http://schemas.openxmlformats.org/officeDocument/2006/relationships/image" Target="../media/image431.png"/><Relationship Id="rId44" Type="http://schemas.openxmlformats.org/officeDocument/2006/relationships/image" Target="../media/image515.png"/><Relationship Id="rId60" Type="http://schemas.openxmlformats.org/officeDocument/2006/relationships/image" Target="../media/image523.png"/><Relationship Id="rId65" Type="http://schemas.openxmlformats.org/officeDocument/2006/relationships/image" Target="../media/image528.png"/><Relationship Id="rId81" Type="http://schemas.openxmlformats.org/officeDocument/2006/relationships/image" Target="../media/image538.png"/><Relationship Id="rId86" Type="http://schemas.openxmlformats.org/officeDocument/2006/relationships/image" Target="../media/image543.png"/><Relationship Id="rId130" Type="http://schemas.openxmlformats.org/officeDocument/2006/relationships/image" Target="../media/image181.png"/><Relationship Id="rId135" Type="http://schemas.openxmlformats.org/officeDocument/2006/relationships/image" Target="../media/image578.png"/><Relationship Id="rId151" Type="http://schemas.openxmlformats.org/officeDocument/2006/relationships/image" Target="../media/image590.png"/><Relationship Id="rId156" Type="http://schemas.openxmlformats.org/officeDocument/2006/relationships/image" Target="../media/image3.png"/><Relationship Id="rId13" Type="http://schemas.openxmlformats.org/officeDocument/2006/relationships/image" Target="../media/image157.png"/><Relationship Id="rId18" Type="http://schemas.openxmlformats.org/officeDocument/2006/relationships/image" Target="../media/image209.png"/><Relationship Id="rId39" Type="http://schemas.openxmlformats.org/officeDocument/2006/relationships/image" Target="../media/image381.png"/><Relationship Id="rId109" Type="http://schemas.openxmlformats.org/officeDocument/2006/relationships/image" Target="../media/image409.png"/><Relationship Id="rId34" Type="http://schemas.openxmlformats.org/officeDocument/2006/relationships/image" Target="../media/image397.png"/><Relationship Id="rId50" Type="http://schemas.openxmlformats.org/officeDocument/2006/relationships/image" Target="../media/image519.png"/><Relationship Id="rId55" Type="http://schemas.openxmlformats.org/officeDocument/2006/relationships/image" Target="../media/image395.png"/><Relationship Id="rId76" Type="http://schemas.openxmlformats.org/officeDocument/2006/relationships/image" Target="../media/image536.png"/><Relationship Id="rId97" Type="http://schemas.openxmlformats.org/officeDocument/2006/relationships/image" Target="../media/image554.png"/><Relationship Id="rId104" Type="http://schemas.openxmlformats.org/officeDocument/2006/relationships/image" Target="../media/image560.png"/><Relationship Id="rId120" Type="http://schemas.openxmlformats.org/officeDocument/2006/relationships/image" Target="../media/image567.png"/><Relationship Id="rId125" Type="http://schemas.openxmlformats.org/officeDocument/2006/relationships/image" Target="../media/image572.png"/><Relationship Id="rId141" Type="http://schemas.openxmlformats.org/officeDocument/2006/relationships/image" Target="../media/image583.png"/><Relationship Id="rId146" Type="http://schemas.openxmlformats.org/officeDocument/2006/relationships/image" Target="../media/image586.png"/><Relationship Id="rId167" Type="http://schemas.openxmlformats.org/officeDocument/2006/relationships/image" Target="../media/image33.png"/><Relationship Id="rId7" Type="http://schemas.openxmlformats.org/officeDocument/2006/relationships/image" Target="../media/image264.png"/><Relationship Id="rId71" Type="http://schemas.openxmlformats.org/officeDocument/2006/relationships/image" Target="../media/image450.png"/><Relationship Id="rId92" Type="http://schemas.openxmlformats.org/officeDocument/2006/relationships/image" Target="../media/image549.png"/><Relationship Id="rId162" Type="http://schemas.openxmlformats.org/officeDocument/2006/relationships/image" Target="../media/image32.png"/><Relationship Id="rId2" Type="http://schemas.openxmlformats.org/officeDocument/2006/relationships/image" Target="../media/image498.png"/><Relationship Id="rId29" Type="http://schemas.openxmlformats.org/officeDocument/2006/relationships/image" Target="../media/image507.png"/><Relationship Id="rId24" Type="http://schemas.openxmlformats.org/officeDocument/2006/relationships/image" Target="../media/image478.png"/><Relationship Id="rId40" Type="http://schemas.openxmlformats.org/officeDocument/2006/relationships/image" Target="../media/image485.png"/><Relationship Id="rId45" Type="http://schemas.openxmlformats.org/officeDocument/2006/relationships/image" Target="../media/image185.png"/><Relationship Id="rId66" Type="http://schemas.openxmlformats.org/officeDocument/2006/relationships/image" Target="../media/image529.png"/><Relationship Id="rId87" Type="http://schemas.openxmlformats.org/officeDocument/2006/relationships/image" Target="../media/image544.png"/><Relationship Id="rId110" Type="http://schemas.openxmlformats.org/officeDocument/2006/relationships/image" Target="../media/image423.png"/><Relationship Id="rId115" Type="http://schemas.openxmlformats.org/officeDocument/2006/relationships/image" Target="../media/image564.png"/><Relationship Id="rId131" Type="http://schemas.openxmlformats.org/officeDocument/2006/relationships/image" Target="../media/image575.png"/><Relationship Id="rId136" Type="http://schemas.openxmlformats.org/officeDocument/2006/relationships/image" Target="../media/image579.png"/><Relationship Id="rId157" Type="http://schemas.openxmlformats.org/officeDocument/2006/relationships/image" Target="../media/image594.png"/><Relationship Id="rId61" Type="http://schemas.openxmlformats.org/officeDocument/2006/relationships/image" Target="../media/image524.png"/><Relationship Id="rId82" Type="http://schemas.openxmlformats.org/officeDocument/2006/relationships/image" Target="../media/image539.png"/><Relationship Id="rId152" Type="http://schemas.openxmlformats.org/officeDocument/2006/relationships/image" Target="../media/image591.png"/><Relationship Id="rId19" Type="http://schemas.openxmlformats.org/officeDocument/2006/relationships/image" Target="../media/image391.png"/><Relationship Id="rId14" Type="http://schemas.openxmlformats.org/officeDocument/2006/relationships/image" Target="../media/image41.png"/><Relationship Id="rId30" Type="http://schemas.openxmlformats.org/officeDocument/2006/relationships/image" Target="../media/image508.png"/><Relationship Id="rId35" Type="http://schemas.openxmlformats.org/officeDocument/2006/relationships/image" Target="../media/image511.png"/><Relationship Id="rId56" Type="http://schemas.openxmlformats.org/officeDocument/2006/relationships/image" Target="../media/image408.png"/><Relationship Id="rId77" Type="http://schemas.openxmlformats.org/officeDocument/2006/relationships/image" Target="../media/image537.png"/><Relationship Id="rId100" Type="http://schemas.openxmlformats.org/officeDocument/2006/relationships/image" Target="../media/image557.png"/><Relationship Id="rId105" Type="http://schemas.openxmlformats.org/officeDocument/2006/relationships/image" Target="../media/image208.png"/><Relationship Id="rId126" Type="http://schemas.openxmlformats.org/officeDocument/2006/relationships/image" Target="../media/image573.png"/><Relationship Id="rId147" Type="http://schemas.openxmlformats.org/officeDocument/2006/relationships/image" Target="../media/image587.png"/><Relationship Id="rId168" Type="http://schemas.openxmlformats.org/officeDocument/2006/relationships/image" Target="../media/image599.png"/><Relationship Id="rId8" Type="http://schemas.openxmlformats.org/officeDocument/2006/relationships/image" Target="../media/image159.png"/><Relationship Id="rId51" Type="http://schemas.openxmlformats.org/officeDocument/2006/relationships/image" Target="../media/image520.png"/><Relationship Id="rId72" Type="http://schemas.openxmlformats.org/officeDocument/2006/relationships/image" Target="../media/image533.png"/><Relationship Id="rId93" Type="http://schemas.openxmlformats.org/officeDocument/2006/relationships/image" Target="../media/image550.png"/><Relationship Id="rId98" Type="http://schemas.openxmlformats.org/officeDocument/2006/relationships/image" Target="../media/image555.png"/><Relationship Id="rId121" Type="http://schemas.openxmlformats.org/officeDocument/2006/relationships/image" Target="../media/image568.png"/><Relationship Id="rId142" Type="http://schemas.openxmlformats.org/officeDocument/2006/relationships/image" Target="../media/image584.png"/><Relationship Id="rId163" Type="http://schemas.openxmlformats.org/officeDocument/2006/relationships/image" Target="../media/image29.png"/><Relationship Id="rId3" Type="http://schemas.openxmlformats.org/officeDocument/2006/relationships/image" Target="../media/image499.png"/><Relationship Id="rId25" Type="http://schemas.openxmlformats.org/officeDocument/2006/relationships/image" Target="../media/image505.png"/><Relationship Id="rId46" Type="http://schemas.openxmlformats.org/officeDocument/2006/relationships/image" Target="../media/image516.png"/><Relationship Id="rId67" Type="http://schemas.openxmlformats.org/officeDocument/2006/relationships/image" Target="../media/image382.png"/><Relationship Id="rId116" Type="http://schemas.openxmlformats.org/officeDocument/2006/relationships/image" Target="../media/image565.png"/><Relationship Id="rId137" Type="http://schemas.openxmlformats.org/officeDocument/2006/relationships/image" Target="../media/image580.png"/><Relationship Id="rId158" Type="http://schemas.openxmlformats.org/officeDocument/2006/relationships/image" Target="../media/image595.png"/><Relationship Id="rId20" Type="http://schemas.openxmlformats.org/officeDocument/2006/relationships/image" Target="../media/image182.png"/><Relationship Id="rId41" Type="http://schemas.openxmlformats.org/officeDocument/2006/relationships/image" Target="../media/image513.png"/><Relationship Id="rId62" Type="http://schemas.openxmlformats.org/officeDocument/2006/relationships/image" Target="../media/image525.png"/><Relationship Id="rId83" Type="http://schemas.openxmlformats.org/officeDocument/2006/relationships/image" Target="../media/image540.png"/><Relationship Id="rId88" Type="http://schemas.openxmlformats.org/officeDocument/2006/relationships/image" Target="../media/image545.png"/><Relationship Id="rId111" Type="http://schemas.openxmlformats.org/officeDocument/2006/relationships/image" Target="../media/image561.png"/><Relationship Id="rId132" Type="http://schemas.openxmlformats.org/officeDocument/2006/relationships/image" Target="../media/image410.png"/><Relationship Id="rId153" Type="http://schemas.openxmlformats.org/officeDocument/2006/relationships/image" Target="../media/image592.png"/><Relationship Id="rId15" Type="http://schemas.openxmlformats.org/officeDocument/2006/relationships/image" Target="../media/image279.png"/><Relationship Id="rId36" Type="http://schemas.openxmlformats.org/officeDocument/2006/relationships/image" Target="../media/image512.png"/><Relationship Id="rId57" Type="http://schemas.openxmlformats.org/officeDocument/2006/relationships/image" Target="../media/image521.png"/><Relationship Id="rId106" Type="http://schemas.openxmlformats.org/officeDocument/2006/relationships/image" Target="../media/image411.png"/><Relationship Id="rId127" Type="http://schemas.openxmlformats.org/officeDocument/2006/relationships/image" Target="../media/image422.png"/><Relationship Id="rId10" Type="http://schemas.openxmlformats.org/officeDocument/2006/relationships/image" Target="../media/image348.png"/><Relationship Id="rId31" Type="http://schemas.openxmlformats.org/officeDocument/2006/relationships/image" Target="../media/image509.png"/><Relationship Id="rId52" Type="http://schemas.openxmlformats.org/officeDocument/2006/relationships/image" Target="../media/image196.png"/><Relationship Id="rId73" Type="http://schemas.openxmlformats.org/officeDocument/2006/relationships/image" Target="../media/image173.png"/><Relationship Id="rId78" Type="http://schemas.openxmlformats.org/officeDocument/2006/relationships/image" Target="../media/image184.png"/><Relationship Id="rId94" Type="http://schemas.openxmlformats.org/officeDocument/2006/relationships/image" Target="../media/image551.png"/><Relationship Id="rId99" Type="http://schemas.openxmlformats.org/officeDocument/2006/relationships/image" Target="../media/image556.png"/><Relationship Id="rId101" Type="http://schemas.openxmlformats.org/officeDocument/2006/relationships/image" Target="../media/image558.png"/><Relationship Id="rId122" Type="http://schemas.openxmlformats.org/officeDocument/2006/relationships/image" Target="../media/image569.png"/><Relationship Id="rId143" Type="http://schemas.openxmlformats.org/officeDocument/2006/relationships/image" Target="../media/image203.png"/><Relationship Id="rId148" Type="http://schemas.openxmlformats.org/officeDocument/2006/relationships/image" Target="../media/image588.png"/><Relationship Id="rId164" Type="http://schemas.openxmlformats.org/officeDocument/2006/relationships/image" Target="../media/image598.png"/><Relationship Id="rId4" Type="http://schemas.openxmlformats.org/officeDocument/2006/relationships/image" Target="../media/image500.png"/><Relationship Id="rId9" Type="http://schemas.openxmlformats.org/officeDocument/2006/relationships/image" Target="../media/image502.png"/><Relationship Id="rId26" Type="http://schemas.openxmlformats.org/officeDocument/2006/relationships/image" Target="../media/image383.png"/><Relationship Id="rId47" Type="http://schemas.openxmlformats.org/officeDocument/2006/relationships/image" Target="../media/image517.png"/><Relationship Id="rId68" Type="http://schemas.openxmlformats.org/officeDocument/2006/relationships/image" Target="../media/image530.png"/><Relationship Id="rId89" Type="http://schemas.openxmlformats.org/officeDocument/2006/relationships/image" Target="../media/image546.png"/><Relationship Id="rId112" Type="http://schemas.openxmlformats.org/officeDocument/2006/relationships/image" Target="../media/image562.png"/><Relationship Id="rId133" Type="http://schemas.openxmlformats.org/officeDocument/2006/relationships/image" Target="../media/image576.png"/><Relationship Id="rId154" Type="http://schemas.openxmlformats.org/officeDocument/2006/relationships/image" Target="../media/image593.png"/><Relationship Id="rId16" Type="http://schemas.openxmlformats.org/officeDocument/2006/relationships/image" Target="../media/image504.png"/><Relationship Id="rId37" Type="http://schemas.openxmlformats.org/officeDocument/2006/relationships/image" Target="../media/image413.png"/><Relationship Id="rId58" Type="http://schemas.openxmlformats.org/officeDocument/2006/relationships/image" Target="../media/image201.png"/><Relationship Id="rId79" Type="http://schemas.openxmlformats.org/officeDocument/2006/relationships/image" Target="../media/image192.png"/><Relationship Id="rId102" Type="http://schemas.openxmlformats.org/officeDocument/2006/relationships/image" Target="../media/image175.png"/><Relationship Id="rId123" Type="http://schemas.openxmlformats.org/officeDocument/2006/relationships/image" Target="../media/image570.png"/><Relationship Id="rId144" Type="http://schemas.openxmlformats.org/officeDocument/2006/relationships/image" Target="../media/image585.png"/><Relationship Id="rId90" Type="http://schemas.openxmlformats.org/officeDocument/2006/relationships/image" Target="../media/image547.png"/><Relationship Id="rId165" Type="http://schemas.openxmlformats.org/officeDocument/2006/relationships/image" Target="../media/image472.png"/><Relationship Id="rId27" Type="http://schemas.openxmlformats.org/officeDocument/2006/relationships/image" Target="../media/image506.png"/><Relationship Id="rId48" Type="http://schemas.openxmlformats.org/officeDocument/2006/relationships/image" Target="../media/image407.png"/><Relationship Id="rId69" Type="http://schemas.openxmlformats.org/officeDocument/2006/relationships/image" Target="../media/image531.png"/><Relationship Id="rId113" Type="http://schemas.openxmlformats.org/officeDocument/2006/relationships/image" Target="../media/image439.png"/><Relationship Id="rId134" Type="http://schemas.openxmlformats.org/officeDocument/2006/relationships/image" Target="../media/image577.png"/><Relationship Id="rId80" Type="http://schemas.openxmlformats.org/officeDocument/2006/relationships/image" Target="../media/image183.png"/><Relationship Id="rId155" Type="http://schemas.openxmlformats.org/officeDocument/2006/relationships/image" Target="../media/image367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1.png"/><Relationship Id="rId21" Type="http://schemas.openxmlformats.org/officeDocument/2006/relationships/image" Target="../media/image609.png"/><Relationship Id="rId42" Type="http://schemas.openxmlformats.org/officeDocument/2006/relationships/image" Target="../media/image616.png"/><Relationship Id="rId47" Type="http://schemas.openxmlformats.org/officeDocument/2006/relationships/image" Target="../media/image619.png"/><Relationship Id="rId63" Type="http://schemas.openxmlformats.org/officeDocument/2006/relationships/image" Target="../media/image414.png"/><Relationship Id="rId68" Type="http://schemas.openxmlformats.org/officeDocument/2006/relationships/image" Target="../media/image383.png"/><Relationship Id="rId84" Type="http://schemas.openxmlformats.org/officeDocument/2006/relationships/image" Target="../media/image416.png"/><Relationship Id="rId89" Type="http://schemas.openxmlformats.org/officeDocument/2006/relationships/image" Target="../media/image638.png"/><Relationship Id="rId112" Type="http://schemas.openxmlformats.org/officeDocument/2006/relationships/image" Target="../media/image550.png"/><Relationship Id="rId16" Type="http://schemas.openxmlformats.org/officeDocument/2006/relationships/image" Target="../media/image381.png"/><Relationship Id="rId107" Type="http://schemas.openxmlformats.org/officeDocument/2006/relationships/image" Target="../media/image646.png"/><Relationship Id="rId11" Type="http://schemas.openxmlformats.org/officeDocument/2006/relationships/image" Target="../media/image604.png"/><Relationship Id="rId32" Type="http://schemas.openxmlformats.org/officeDocument/2006/relationships/image" Target="../media/image185.png"/><Relationship Id="rId37" Type="http://schemas.openxmlformats.org/officeDocument/2006/relationships/image" Target="../media/image412.png"/><Relationship Id="rId53" Type="http://schemas.openxmlformats.org/officeDocument/2006/relationships/image" Target="../media/image622.png"/><Relationship Id="rId58" Type="http://schemas.openxmlformats.org/officeDocument/2006/relationships/image" Target="../media/image194.png"/><Relationship Id="rId74" Type="http://schemas.openxmlformats.org/officeDocument/2006/relationships/image" Target="../media/image579.png"/><Relationship Id="rId79" Type="http://schemas.openxmlformats.org/officeDocument/2006/relationships/image" Target="../media/image430.png"/><Relationship Id="rId102" Type="http://schemas.openxmlformats.org/officeDocument/2006/relationships/image" Target="../media/image347.png"/><Relationship Id="rId5" Type="http://schemas.openxmlformats.org/officeDocument/2006/relationships/image" Target="../media/image300.png"/><Relationship Id="rId90" Type="http://schemas.openxmlformats.org/officeDocument/2006/relationships/image" Target="../media/image564.png"/><Relationship Id="rId95" Type="http://schemas.openxmlformats.org/officeDocument/2006/relationships/image" Target="../media/image528.png"/><Relationship Id="rId22" Type="http://schemas.openxmlformats.org/officeDocument/2006/relationships/image" Target="../media/image610.png"/><Relationship Id="rId27" Type="http://schemas.openxmlformats.org/officeDocument/2006/relationships/image" Target="../media/image192.png"/><Relationship Id="rId43" Type="http://schemas.openxmlformats.org/officeDocument/2006/relationships/image" Target="../media/image422.png"/><Relationship Id="rId48" Type="http://schemas.openxmlformats.org/officeDocument/2006/relationships/image" Target="../media/image338.png"/><Relationship Id="rId64" Type="http://schemas.openxmlformats.org/officeDocument/2006/relationships/image" Target="../media/image507.png"/><Relationship Id="rId69" Type="http://schemas.openxmlformats.org/officeDocument/2006/relationships/image" Target="../media/image582.png"/><Relationship Id="rId113" Type="http://schemas.openxmlformats.org/officeDocument/2006/relationships/image" Target="../media/image648.png"/><Relationship Id="rId80" Type="http://schemas.openxmlformats.org/officeDocument/2006/relationships/image" Target="../media/image577.png"/><Relationship Id="rId85" Type="http://schemas.openxmlformats.org/officeDocument/2006/relationships/image" Target="../media/image634.png"/><Relationship Id="rId12" Type="http://schemas.openxmlformats.org/officeDocument/2006/relationships/image" Target="../media/image605.png"/><Relationship Id="rId17" Type="http://schemas.openxmlformats.org/officeDocument/2006/relationships/image" Target="../media/image177.png"/><Relationship Id="rId33" Type="http://schemas.openxmlformats.org/officeDocument/2006/relationships/image" Target="../media/image195.png"/><Relationship Id="rId38" Type="http://schemas.openxmlformats.org/officeDocument/2006/relationships/image" Target="../media/image613.png"/><Relationship Id="rId59" Type="http://schemas.openxmlformats.org/officeDocument/2006/relationships/image" Target="../media/image206.png"/><Relationship Id="rId103" Type="http://schemas.openxmlformats.org/officeDocument/2006/relationships/image" Target="../media/image459.png"/><Relationship Id="rId108" Type="http://schemas.openxmlformats.org/officeDocument/2006/relationships/image" Target="../media/image479.png"/><Relationship Id="rId54" Type="http://schemas.openxmlformats.org/officeDocument/2006/relationships/image" Target="../media/image409.png"/><Relationship Id="rId70" Type="http://schemas.openxmlformats.org/officeDocument/2006/relationships/image" Target="../media/image626.png"/><Relationship Id="rId75" Type="http://schemas.openxmlformats.org/officeDocument/2006/relationships/image" Target="../media/image628.png"/><Relationship Id="rId91" Type="http://schemas.openxmlformats.org/officeDocument/2006/relationships/image" Target="../media/image411.png"/><Relationship Id="rId96" Type="http://schemas.openxmlformats.org/officeDocument/2006/relationships/image" Target="../media/image1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1.png"/><Relationship Id="rId15" Type="http://schemas.openxmlformats.org/officeDocument/2006/relationships/image" Target="../media/image188.png"/><Relationship Id="rId23" Type="http://schemas.openxmlformats.org/officeDocument/2006/relationships/image" Target="../media/image611.png"/><Relationship Id="rId28" Type="http://schemas.openxmlformats.org/officeDocument/2006/relationships/image" Target="../media/image390.png"/><Relationship Id="rId36" Type="http://schemas.openxmlformats.org/officeDocument/2006/relationships/image" Target="../media/image203.png"/><Relationship Id="rId49" Type="http://schemas.openxmlformats.org/officeDocument/2006/relationships/image" Target="../media/image374.png"/><Relationship Id="rId57" Type="http://schemas.openxmlformats.org/officeDocument/2006/relationships/image" Target="../media/image392.png"/><Relationship Id="rId106" Type="http://schemas.openxmlformats.org/officeDocument/2006/relationships/image" Target="../media/image645.png"/><Relationship Id="rId114" Type="http://schemas.openxmlformats.org/officeDocument/2006/relationships/image" Target="../media/image649.png"/><Relationship Id="rId10" Type="http://schemas.openxmlformats.org/officeDocument/2006/relationships/image" Target="../media/image603.png"/><Relationship Id="rId31" Type="http://schemas.openxmlformats.org/officeDocument/2006/relationships/image" Target="../media/image184.png"/><Relationship Id="rId44" Type="http://schemas.openxmlformats.org/officeDocument/2006/relationships/image" Target="../media/image573.png"/><Relationship Id="rId52" Type="http://schemas.openxmlformats.org/officeDocument/2006/relationships/image" Target="../media/image621.png"/><Relationship Id="rId60" Type="http://schemas.openxmlformats.org/officeDocument/2006/relationships/image" Target="../media/image624.png"/><Relationship Id="rId65" Type="http://schemas.openxmlformats.org/officeDocument/2006/relationships/image" Target="../media/image413.png"/><Relationship Id="rId73" Type="http://schemas.openxmlformats.org/officeDocument/2006/relationships/image" Target="../media/image627.png"/><Relationship Id="rId78" Type="http://schemas.openxmlformats.org/officeDocument/2006/relationships/image" Target="../media/image431.png"/><Relationship Id="rId81" Type="http://schemas.openxmlformats.org/officeDocument/2006/relationships/image" Target="../media/image631.png"/><Relationship Id="rId86" Type="http://schemas.openxmlformats.org/officeDocument/2006/relationships/image" Target="../media/image635.png"/><Relationship Id="rId94" Type="http://schemas.openxmlformats.org/officeDocument/2006/relationships/image" Target="../media/image641.png"/><Relationship Id="rId99" Type="http://schemas.openxmlformats.org/officeDocument/2006/relationships/image" Target="../media/image196.png"/><Relationship Id="rId101" Type="http://schemas.openxmlformats.org/officeDocument/2006/relationships/image" Target="../media/image644.png"/><Relationship Id="rId4" Type="http://schemas.openxmlformats.org/officeDocument/2006/relationships/image" Target="../media/image45.png"/><Relationship Id="rId9" Type="http://schemas.openxmlformats.org/officeDocument/2006/relationships/image" Target="../media/image602.png"/><Relationship Id="rId13" Type="http://schemas.openxmlformats.org/officeDocument/2006/relationships/image" Target="../media/image606.png"/><Relationship Id="rId18" Type="http://schemas.openxmlformats.org/officeDocument/2006/relationships/image" Target="../media/image173.png"/><Relationship Id="rId39" Type="http://schemas.openxmlformats.org/officeDocument/2006/relationships/image" Target="../media/image614.png"/><Relationship Id="rId109" Type="http://schemas.openxmlformats.org/officeDocument/2006/relationships/image" Target="../media/image647.png"/><Relationship Id="rId34" Type="http://schemas.openxmlformats.org/officeDocument/2006/relationships/image" Target="../media/image210.png"/><Relationship Id="rId50" Type="http://schemas.openxmlformats.org/officeDocument/2006/relationships/image" Target="../media/image305.png"/><Relationship Id="rId55" Type="http://schemas.openxmlformats.org/officeDocument/2006/relationships/image" Target="../media/image199.png"/><Relationship Id="rId76" Type="http://schemas.openxmlformats.org/officeDocument/2006/relationships/image" Target="../media/image629.png"/><Relationship Id="rId97" Type="http://schemas.openxmlformats.org/officeDocument/2006/relationships/image" Target="../media/image642.png"/><Relationship Id="rId104" Type="http://schemas.openxmlformats.org/officeDocument/2006/relationships/image" Target="../media/image187.png"/><Relationship Id="rId7" Type="http://schemas.openxmlformats.org/officeDocument/2006/relationships/image" Target="../media/image301.png"/><Relationship Id="rId71" Type="http://schemas.openxmlformats.org/officeDocument/2006/relationships/image" Target="../media/image410.png"/><Relationship Id="rId92" Type="http://schemas.openxmlformats.org/officeDocument/2006/relationships/image" Target="../media/image639.png"/><Relationship Id="rId2" Type="http://schemas.openxmlformats.org/officeDocument/2006/relationships/image" Target="../media/image303.png"/><Relationship Id="rId29" Type="http://schemas.openxmlformats.org/officeDocument/2006/relationships/image" Target="../media/image200.png"/><Relationship Id="rId24" Type="http://schemas.openxmlformats.org/officeDocument/2006/relationships/image" Target="../media/image201.png"/><Relationship Id="rId40" Type="http://schemas.openxmlformats.org/officeDocument/2006/relationships/image" Target="../media/image615.png"/><Relationship Id="rId45" Type="http://schemas.openxmlformats.org/officeDocument/2006/relationships/image" Target="../media/image617.png"/><Relationship Id="rId66" Type="http://schemas.openxmlformats.org/officeDocument/2006/relationships/image" Target="../media/image181.png"/><Relationship Id="rId87" Type="http://schemas.openxmlformats.org/officeDocument/2006/relationships/image" Target="../media/image636.png"/><Relationship Id="rId110" Type="http://schemas.openxmlformats.org/officeDocument/2006/relationships/image" Target="../media/image516.png"/><Relationship Id="rId115" Type="http://schemas.openxmlformats.org/officeDocument/2006/relationships/image" Target="../media/image650.png"/><Relationship Id="rId61" Type="http://schemas.openxmlformats.org/officeDocument/2006/relationships/image" Target="../media/image625.png"/><Relationship Id="rId82" Type="http://schemas.openxmlformats.org/officeDocument/2006/relationships/image" Target="../media/image632.png"/><Relationship Id="rId19" Type="http://schemas.openxmlformats.org/officeDocument/2006/relationships/image" Target="../media/image182.png"/><Relationship Id="rId14" Type="http://schemas.openxmlformats.org/officeDocument/2006/relationships/image" Target="../media/image607.png"/><Relationship Id="rId30" Type="http://schemas.openxmlformats.org/officeDocument/2006/relationships/image" Target="../media/image612.png"/><Relationship Id="rId35" Type="http://schemas.openxmlformats.org/officeDocument/2006/relationships/image" Target="../media/image207.png"/><Relationship Id="rId56" Type="http://schemas.openxmlformats.org/officeDocument/2006/relationships/image" Target="../media/image623.png"/><Relationship Id="rId77" Type="http://schemas.openxmlformats.org/officeDocument/2006/relationships/image" Target="../media/image630.png"/><Relationship Id="rId100" Type="http://schemas.openxmlformats.org/officeDocument/2006/relationships/image" Target="../media/image643.png"/><Relationship Id="rId105" Type="http://schemas.openxmlformats.org/officeDocument/2006/relationships/image" Target="../media/image561.png"/><Relationship Id="rId8" Type="http://schemas.openxmlformats.org/officeDocument/2006/relationships/image" Target="../media/image339.png"/><Relationship Id="rId51" Type="http://schemas.openxmlformats.org/officeDocument/2006/relationships/image" Target="../media/image620.png"/><Relationship Id="rId72" Type="http://schemas.openxmlformats.org/officeDocument/2006/relationships/image" Target="../media/image197.png"/><Relationship Id="rId93" Type="http://schemas.openxmlformats.org/officeDocument/2006/relationships/image" Target="../media/image640.png"/><Relationship Id="rId98" Type="http://schemas.openxmlformats.org/officeDocument/2006/relationships/image" Target="../media/image439.png"/><Relationship Id="rId3" Type="http://schemas.openxmlformats.org/officeDocument/2006/relationships/image" Target="../media/image600.png"/><Relationship Id="rId25" Type="http://schemas.openxmlformats.org/officeDocument/2006/relationships/image" Target="../media/image174.png"/><Relationship Id="rId46" Type="http://schemas.openxmlformats.org/officeDocument/2006/relationships/image" Target="../media/image618.png"/><Relationship Id="rId67" Type="http://schemas.openxmlformats.org/officeDocument/2006/relationships/image" Target="../media/image423.png"/><Relationship Id="rId20" Type="http://schemas.openxmlformats.org/officeDocument/2006/relationships/image" Target="../media/image608.png"/><Relationship Id="rId41" Type="http://schemas.openxmlformats.org/officeDocument/2006/relationships/image" Target="../media/image175.png"/><Relationship Id="rId62" Type="http://schemas.openxmlformats.org/officeDocument/2006/relationships/image" Target="../media/image388.png"/><Relationship Id="rId83" Type="http://schemas.openxmlformats.org/officeDocument/2006/relationships/image" Target="../media/image633.png"/><Relationship Id="rId88" Type="http://schemas.openxmlformats.org/officeDocument/2006/relationships/image" Target="../media/image637.png"/><Relationship Id="rId111" Type="http://schemas.openxmlformats.org/officeDocument/2006/relationships/image" Target="../media/image5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4660265"/>
            <a:chOff x="0" y="0"/>
            <a:chExt cx="10692130" cy="4660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33578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923324"/>
              <a:ext cx="10692130" cy="1185545"/>
            </a:xfrm>
            <a:custGeom>
              <a:avLst/>
              <a:gdLst/>
              <a:ahLst/>
              <a:cxnLst/>
              <a:rect l="l" t="t" r="r" b="b"/>
              <a:pathLst>
                <a:path w="10692130" h="1185545">
                  <a:moveTo>
                    <a:pt x="10692003" y="0"/>
                  </a:moveTo>
                  <a:lnTo>
                    <a:pt x="0" y="0"/>
                  </a:lnTo>
                  <a:lnTo>
                    <a:pt x="0" y="1184935"/>
                  </a:lnTo>
                  <a:lnTo>
                    <a:pt x="10692003" y="118493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547" y="4122254"/>
              <a:ext cx="6182360" cy="537845"/>
            </a:xfrm>
            <a:custGeom>
              <a:avLst/>
              <a:gdLst/>
              <a:ahLst/>
              <a:cxnLst/>
              <a:rect l="l" t="t" r="r" b="b"/>
              <a:pathLst>
                <a:path w="6182359" h="537845">
                  <a:moveTo>
                    <a:pt x="763917" y="7302"/>
                  </a:moveTo>
                  <a:lnTo>
                    <a:pt x="708837" y="7302"/>
                  </a:lnTo>
                  <a:lnTo>
                    <a:pt x="555980" y="437781"/>
                  </a:lnTo>
                  <a:lnTo>
                    <a:pt x="410781" y="7302"/>
                  </a:lnTo>
                  <a:lnTo>
                    <a:pt x="353136" y="7302"/>
                  </a:lnTo>
                  <a:lnTo>
                    <a:pt x="207949" y="437781"/>
                  </a:lnTo>
                  <a:lnTo>
                    <a:pt x="55092" y="7302"/>
                  </a:lnTo>
                  <a:lnTo>
                    <a:pt x="0" y="7302"/>
                  </a:lnTo>
                  <a:lnTo>
                    <a:pt x="186055" y="530440"/>
                  </a:lnTo>
                  <a:lnTo>
                    <a:pt x="229831" y="530440"/>
                  </a:lnTo>
                  <a:lnTo>
                    <a:pt x="381965" y="78803"/>
                  </a:lnTo>
                  <a:lnTo>
                    <a:pt x="534085" y="530440"/>
                  </a:lnTo>
                  <a:lnTo>
                    <a:pt x="577862" y="530440"/>
                  </a:lnTo>
                  <a:lnTo>
                    <a:pt x="763917" y="7302"/>
                  </a:lnTo>
                  <a:close/>
                </a:path>
                <a:path w="6182359" h="537845">
                  <a:moveTo>
                    <a:pt x="1324241" y="7315"/>
                  </a:moveTo>
                  <a:lnTo>
                    <a:pt x="1270241" y="7315"/>
                  </a:lnTo>
                  <a:lnTo>
                    <a:pt x="1270241" y="239725"/>
                  </a:lnTo>
                  <a:lnTo>
                    <a:pt x="887196" y="239725"/>
                  </a:lnTo>
                  <a:lnTo>
                    <a:pt x="887196" y="7315"/>
                  </a:lnTo>
                  <a:lnTo>
                    <a:pt x="833196" y="7315"/>
                  </a:lnTo>
                  <a:lnTo>
                    <a:pt x="833196" y="239725"/>
                  </a:lnTo>
                  <a:lnTo>
                    <a:pt x="833196" y="286715"/>
                  </a:lnTo>
                  <a:lnTo>
                    <a:pt x="833196" y="530555"/>
                  </a:lnTo>
                  <a:lnTo>
                    <a:pt x="887196" y="530555"/>
                  </a:lnTo>
                  <a:lnTo>
                    <a:pt x="887196" y="286715"/>
                  </a:lnTo>
                  <a:lnTo>
                    <a:pt x="1270241" y="286715"/>
                  </a:lnTo>
                  <a:lnTo>
                    <a:pt x="1270241" y="530555"/>
                  </a:lnTo>
                  <a:lnTo>
                    <a:pt x="1324241" y="530555"/>
                  </a:lnTo>
                  <a:lnTo>
                    <a:pt x="1324241" y="286715"/>
                  </a:lnTo>
                  <a:lnTo>
                    <a:pt x="1324241" y="239725"/>
                  </a:lnTo>
                  <a:lnTo>
                    <a:pt x="1324241" y="7315"/>
                  </a:lnTo>
                  <a:close/>
                </a:path>
                <a:path w="6182359" h="537845">
                  <a:moveTo>
                    <a:pt x="1996935" y="530440"/>
                  </a:moveTo>
                  <a:lnTo>
                    <a:pt x="1909940" y="370293"/>
                  </a:lnTo>
                  <a:lnTo>
                    <a:pt x="1883778" y="322135"/>
                  </a:lnTo>
                  <a:lnTo>
                    <a:pt x="1825472" y="214820"/>
                  </a:lnTo>
                  <a:lnTo>
                    <a:pt x="1825472" y="322135"/>
                  </a:lnTo>
                  <a:lnTo>
                    <a:pt x="1564995" y="322135"/>
                  </a:lnTo>
                  <a:lnTo>
                    <a:pt x="1695234" y="82092"/>
                  </a:lnTo>
                  <a:lnTo>
                    <a:pt x="1825472" y="322135"/>
                  </a:lnTo>
                  <a:lnTo>
                    <a:pt x="1825472" y="214820"/>
                  </a:lnTo>
                  <a:lnTo>
                    <a:pt x="1753374" y="82092"/>
                  </a:lnTo>
                  <a:lnTo>
                    <a:pt x="1712747" y="7302"/>
                  </a:lnTo>
                  <a:lnTo>
                    <a:pt x="1677720" y="7302"/>
                  </a:lnTo>
                  <a:lnTo>
                    <a:pt x="1393532" y="530440"/>
                  </a:lnTo>
                  <a:lnTo>
                    <a:pt x="1451902" y="530440"/>
                  </a:lnTo>
                  <a:lnTo>
                    <a:pt x="1538732" y="370293"/>
                  </a:lnTo>
                  <a:lnTo>
                    <a:pt x="1851380" y="370293"/>
                  </a:lnTo>
                  <a:lnTo>
                    <a:pt x="1938566" y="530440"/>
                  </a:lnTo>
                  <a:lnTo>
                    <a:pt x="1996935" y="530440"/>
                  </a:lnTo>
                  <a:close/>
                </a:path>
                <a:path w="6182359" h="537845">
                  <a:moveTo>
                    <a:pt x="2566009" y="7315"/>
                  </a:moveTo>
                  <a:lnTo>
                    <a:pt x="2512034" y="7315"/>
                  </a:lnTo>
                  <a:lnTo>
                    <a:pt x="2512034" y="462953"/>
                  </a:lnTo>
                  <a:lnTo>
                    <a:pt x="2130069" y="7315"/>
                  </a:lnTo>
                  <a:lnTo>
                    <a:pt x="2066226" y="7315"/>
                  </a:lnTo>
                  <a:lnTo>
                    <a:pt x="2066226" y="530453"/>
                  </a:lnTo>
                  <a:lnTo>
                    <a:pt x="2120214" y="530453"/>
                  </a:lnTo>
                  <a:lnTo>
                    <a:pt x="2120214" y="74803"/>
                  </a:lnTo>
                  <a:lnTo>
                    <a:pt x="2502179" y="530453"/>
                  </a:lnTo>
                  <a:lnTo>
                    <a:pt x="2566009" y="530453"/>
                  </a:lnTo>
                  <a:lnTo>
                    <a:pt x="2566009" y="7315"/>
                  </a:lnTo>
                  <a:close/>
                </a:path>
                <a:path w="6182359" h="537845">
                  <a:moveTo>
                    <a:pt x="3184004" y="242963"/>
                  </a:moveTo>
                  <a:lnTo>
                    <a:pt x="2973501" y="242963"/>
                  </a:lnTo>
                  <a:lnTo>
                    <a:pt x="2973501" y="290398"/>
                  </a:lnTo>
                  <a:lnTo>
                    <a:pt x="3133636" y="290398"/>
                  </a:lnTo>
                  <a:lnTo>
                    <a:pt x="3133636" y="456031"/>
                  </a:lnTo>
                  <a:lnTo>
                    <a:pt x="3103943" y="470471"/>
                  </a:lnTo>
                  <a:lnTo>
                    <a:pt x="3066021" y="481241"/>
                  </a:lnTo>
                  <a:lnTo>
                    <a:pt x="3020212" y="487984"/>
                  </a:lnTo>
                  <a:lnTo>
                    <a:pt x="2966923" y="490308"/>
                  </a:lnTo>
                  <a:lnTo>
                    <a:pt x="2904096" y="485787"/>
                  </a:lnTo>
                  <a:lnTo>
                    <a:pt x="2850604" y="472795"/>
                  </a:lnTo>
                  <a:lnTo>
                    <a:pt x="2806128" y="452285"/>
                  </a:lnTo>
                  <a:lnTo>
                    <a:pt x="2770390" y="425157"/>
                  </a:lnTo>
                  <a:lnTo>
                    <a:pt x="2743098" y="392328"/>
                  </a:lnTo>
                  <a:lnTo>
                    <a:pt x="2723972" y="354736"/>
                  </a:lnTo>
                  <a:lnTo>
                    <a:pt x="2712707" y="313270"/>
                  </a:lnTo>
                  <a:lnTo>
                    <a:pt x="2709011" y="268871"/>
                  </a:lnTo>
                  <a:lnTo>
                    <a:pt x="2712707" y="224485"/>
                  </a:lnTo>
                  <a:lnTo>
                    <a:pt x="2723972" y="183032"/>
                  </a:lnTo>
                  <a:lnTo>
                    <a:pt x="2743098" y="145427"/>
                  </a:lnTo>
                  <a:lnTo>
                    <a:pt x="2770390" y="112610"/>
                  </a:lnTo>
                  <a:lnTo>
                    <a:pt x="2806128" y="85471"/>
                  </a:lnTo>
                  <a:lnTo>
                    <a:pt x="2850604" y="64960"/>
                  </a:lnTo>
                  <a:lnTo>
                    <a:pt x="2904096" y="51968"/>
                  </a:lnTo>
                  <a:lnTo>
                    <a:pt x="2966923" y="47434"/>
                  </a:lnTo>
                  <a:lnTo>
                    <a:pt x="3014446" y="50355"/>
                  </a:lnTo>
                  <a:lnTo>
                    <a:pt x="3062325" y="59016"/>
                  </a:lnTo>
                  <a:lnTo>
                    <a:pt x="3107182" y="73291"/>
                  </a:lnTo>
                  <a:lnTo>
                    <a:pt x="3145675" y="93040"/>
                  </a:lnTo>
                  <a:lnTo>
                    <a:pt x="3173412" y="55092"/>
                  </a:lnTo>
                  <a:lnTo>
                    <a:pt x="3128429" y="29400"/>
                  </a:lnTo>
                  <a:lnTo>
                    <a:pt x="3078111" y="12369"/>
                  </a:lnTo>
                  <a:lnTo>
                    <a:pt x="3023819" y="2921"/>
                  </a:lnTo>
                  <a:lnTo>
                    <a:pt x="2966923" y="0"/>
                  </a:lnTo>
                  <a:lnTo>
                    <a:pt x="2907627" y="3479"/>
                  </a:lnTo>
                  <a:lnTo>
                    <a:pt x="2854490" y="13538"/>
                  </a:lnTo>
                  <a:lnTo>
                    <a:pt x="2807538" y="29679"/>
                  </a:lnTo>
                  <a:lnTo>
                    <a:pt x="2766784" y="51358"/>
                  </a:lnTo>
                  <a:lnTo>
                    <a:pt x="2732265" y="78079"/>
                  </a:lnTo>
                  <a:lnTo>
                    <a:pt x="2703969" y="109308"/>
                  </a:lnTo>
                  <a:lnTo>
                    <a:pt x="2681935" y="144513"/>
                  </a:lnTo>
                  <a:lnTo>
                    <a:pt x="2666174" y="183197"/>
                  </a:lnTo>
                  <a:lnTo>
                    <a:pt x="2656713" y="224828"/>
                  </a:lnTo>
                  <a:lnTo>
                    <a:pt x="2653550" y="268871"/>
                  </a:lnTo>
                  <a:lnTo>
                    <a:pt x="2656700" y="312928"/>
                  </a:lnTo>
                  <a:lnTo>
                    <a:pt x="2666149" y="354558"/>
                  </a:lnTo>
                  <a:lnTo>
                    <a:pt x="2681871" y="393230"/>
                  </a:lnTo>
                  <a:lnTo>
                    <a:pt x="2703868" y="428447"/>
                  </a:lnTo>
                  <a:lnTo>
                    <a:pt x="2732125" y="459676"/>
                  </a:lnTo>
                  <a:lnTo>
                    <a:pt x="2766631" y="486384"/>
                  </a:lnTo>
                  <a:lnTo>
                    <a:pt x="2807373" y="508076"/>
                  </a:lnTo>
                  <a:lnTo>
                    <a:pt x="2854350" y="524217"/>
                  </a:lnTo>
                  <a:lnTo>
                    <a:pt x="2907538" y="534276"/>
                  </a:lnTo>
                  <a:lnTo>
                    <a:pt x="2966923" y="537743"/>
                  </a:lnTo>
                  <a:lnTo>
                    <a:pt x="3016504" y="536194"/>
                  </a:lnTo>
                  <a:lnTo>
                    <a:pt x="3063925" y="530860"/>
                  </a:lnTo>
                  <a:lnTo>
                    <a:pt x="3108274" y="520801"/>
                  </a:lnTo>
                  <a:lnTo>
                    <a:pt x="3148609" y="505066"/>
                  </a:lnTo>
                  <a:lnTo>
                    <a:pt x="3184004" y="482650"/>
                  </a:lnTo>
                  <a:lnTo>
                    <a:pt x="3184004" y="242963"/>
                  </a:lnTo>
                  <a:close/>
                </a:path>
                <a:path w="6182359" h="537845">
                  <a:moveTo>
                    <a:pt x="3849395" y="530440"/>
                  </a:moveTo>
                  <a:lnTo>
                    <a:pt x="3762400" y="370293"/>
                  </a:lnTo>
                  <a:lnTo>
                    <a:pt x="3736238" y="322135"/>
                  </a:lnTo>
                  <a:lnTo>
                    <a:pt x="3677932" y="214820"/>
                  </a:lnTo>
                  <a:lnTo>
                    <a:pt x="3677932" y="322135"/>
                  </a:lnTo>
                  <a:lnTo>
                    <a:pt x="3417455" y="322135"/>
                  </a:lnTo>
                  <a:lnTo>
                    <a:pt x="3547694" y="82092"/>
                  </a:lnTo>
                  <a:lnTo>
                    <a:pt x="3677932" y="322135"/>
                  </a:lnTo>
                  <a:lnTo>
                    <a:pt x="3677932" y="214820"/>
                  </a:lnTo>
                  <a:lnTo>
                    <a:pt x="3605834" y="82092"/>
                  </a:lnTo>
                  <a:lnTo>
                    <a:pt x="3565207" y="7302"/>
                  </a:lnTo>
                  <a:lnTo>
                    <a:pt x="3530181" y="7302"/>
                  </a:lnTo>
                  <a:lnTo>
                    <a:pt x="3245993" y="530440"/>
                  </a:lnTo>
                  <a:lnTo>
                    <a:pt x="3304362" y="530440"/>
                  </a:lnTo>
                  <a:lnTo>
                    <a:pt x="3391179" y="370293"/>
                  </a:lnTo>
                  <a:lnTo>
                    <a:pt x="3703815" y="370293"/>
                  </a:lnTo>
                  <a:lnTo>
                    <a:pt x="3791026" y="530440"/>
                  </a:lnTo>
                  <a:lnTo>
                    <a:pt x="3849395" y="530440"/>
                  </a:lnTo>
                  <a:close/>
                </a:path>
                <a:path w="6182359" h="537845">
                  <a:moveTo>
                    <a:pt x="4526445" y="7302"/>
                  </a:moveTo>
                  <a:lnTo>
                    <a:pt x="4449470" y="7302"/>
                  </a:lnTo>
                  <a:lnTo>
                    <a:pt x="4222572" y="460768"/>
                  </a:lnTo>
                  <a:lnTo>
                    <a:pt x="3995648" y="7302"/>
                  </a:lnTo>
                  <a:lnTo>
                    <a:pt x="3918674" y="7302"/>
                  </a:lnTo>
                  <a:lnTo>
                    <a:pt x="3918674" y="530440"/>
                  </a:lnTo>
                  <a:lnTo>
                    <a:pt x="3972661" y="530440"/>
                  </a:lnTo>
                  <a:lnTo>
                    <a:pt x="3972661" y="76987"/>
                  </a:lnTo>
                  <a:lnTo>
                    <a:pt x="4199572" y="530440"/>
                  </a:lnTo>
                  <a:lnTo>
                    <a:pt x="4245546" y="530440"/>
                  </a:lnTo>
                  <a:lnTo>
                    <a:pt x="4472457" y="76987"/>
                  </a:lnTo>
                  <a:lnTo>
                    <a:pt x="4472457" y="530440"/>
                  </a:lnTo>
                  <a:lnTo>
                    <a:pt x="4526445" y="530440"/>
                  </a:lnTo>
                  <a:lnTo>
                    <a:pt x="4526445" y="7302"/>
                  </a:lnTo>
                  <a:close/>
                </a:path>
                <a:path w="6182359" h="537845">
                  <a:moveTo>
                    <a:pt x="5199151" y="530440"/>
                  </a:moveTo>
                  <a:lnTo>
                    <a:pt x="5112143" y="370293"/>
                  </a:lnTo>
                  <a:lnTo>
                    <a:pt x="5085981" y="322135"/>
                  </a:lnTo>
                  <a:lnTo>
                    <a:pt x="5027688" y="214833"/>
                  </a:lnTo>
                  <a:lnTo>
                    <a:pt x="5027688" y="322135"/>
                  </a:lnTo>
                  <a:lnTo>
                    <a:pt x="4767211" y="322135"/>
                  </a:lnTo>
                  <a:lnTo>
                    <a:pt x="4897450" y="82092"/>
                  </a:lnTo>
                  <a:lnTo>
                    <a:pt x="5027688" y="322135"/>
                  </a:lnTo>
                  <a:lnTo>
                    <a:pt x="5027688" y="214833"/>
                  </a:lnTo>
                  <a:lnTo>
                    <a:pt x="4955591" y="82092"/>
                  </a:lnTo>
                  <a:lnTo>
                    <a:pt x="4914963" y="7302"/>
                  </a:lnTo>
                  <a:lnTo>
                    <a:pt x="4879937" y="7302"/>
                  </a:lnTo>
                  <a:lnTo>
                    <a:pt x="4595749" y="530440"/>
                  </a:lnTo>
                  <a:lnTo>
                    <a:pt x="4654118" y="530440"/>
                  </a:lnTo>
                  <a:lnTo>
                    <a:pt x="4740935" y="370293"/>
                  </a:lnTo>
                  <a:lnTo>
                    <a:pt x="5053571" y="370293"/>
                  </a:lnTo>
                  <a:lnTo>
                    <a:pt x="5140782" y="530440"/>
                  </a:lnTo>
                  <a:lnTo>
                    <a:pt x="5199151" y="530440"/>
                  </a:lnTo>
                  <a:close/>
                </a:path>
                <a:path w="6182359" h="537845">
                  <a:moveTo>
                    <a:pt x="5647461" y="7315"/>
                  </a:moveTo>
                  <a:lnTo>
                    <a:pt x="5130165" y="7315"/>
                  </a:lnTo>
                  <a:lnTo>
                    <a:pt x="5130165" y="54305"/>
                  </a:lnTo>
                  <a:lnTo>
                    <a:pt x="5361813" y="54305"/>
                  </a:lnTo>
                  <a:lnTo>
                    <a:pt x="5361813" y="530555"/>
                  </a:lnTo>
                  <a:lnTo>
                    <a:pt x="5415800" y="530555"/>
                  </a:lnTo>
                  <a:lnTo>
                    <a:pt x="5415800" y="54305"/>
                  </a:lnTo>
                  <a:lnTo>
                    <a:pt x="5647461" y="54305"/>
                  </a:lnTo>
                  <a:lnTo>
                    <a:pt x="5647461" y="7315"/>
                  </a:lnTo>
                  <a:close/>
                </a:path>
                <a:path w="6182359" h="537845">
                  <a:moveTo>
                    <a:pt x="6181928" y="530440"/>
                  </a:moveTo>
                  <a:lnTo>
                    <a:pt x="6094933" y="370293"/>
                  </a:lnTo>
                  <a:lnTo>
                    <a:pt x="6068771" y="322135"/>
                  </a:lnTo>
                  <a:lnTo>
                    <a:pt x="6010465" y="214820"/>
                  </a:lnTo>
                  <a:lnTo>
                    <a:pt x="6010465" y="322135"/>
                  </a:lnTo>
                  <a:lnTo>
                    <a:pt x="5749988" y="322135"/>
                  </a:lnTo>
                  <a:lnTo>
                    <a:pt x="5880227" y="82092"/>
                  </a:lnTo>
                  <a:lnTo>
                    <a:pt x="6010465" y="322135"/>
                  </a:lnTo>
                  <a:lnTo>
                    <a:pt x="6010465" y="214820"/>
                  </a:lnTo>
                  <a:lnTo>
                    <a:pt x="5938367" y="82092"/>
                  </a:lnTo>
                  <a:lnTo>
                    <a:pt x="5897740" y="7302"/>
                  </a:lnTo>
                  <a:lnTo>
                    <a:pt x="5862713" y="7302"/>
                  </a:lnTo>
                  <a:lnTo>
                    <a:pt x="5578526" y="530440"/>
                  </a:lnTo>
                  <a:lnTo>
                    <a:pt x="5636895" y="530440"/>
                  </a:lnTo>
                  <a:lnTo>
                    <a:pt x="5723712" y="370293"/>
                  </a:lnTo>
                  <a:lnTo>
                    <a:pt x="6036348" y="370293"/>
                  </a:lnTo>
                  <a:lnTo>
                    <a:pt x="6123559" y="530440"/>
                  </a:lnTo>
                  <a:lnTo>
                    <a:pt x="6181928" y="53044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196602" y="4791519"/>
            <a:ext cx="609600" cy="277495"/>
          </a:xfrm>
          <a:custGeom>
            <a:avLst/>
            <a:gdLst/>
            <a:ahLst/>
            <a:cxnLst/>
            <a:rect l="l" t="t" r="r" b="b"/>
            <a:pathLst>
              <a:path w="609600" h="277495">
                <a:moveTo>
                  <a:pt x="260438" y="277266"/>
                </a:moveTo>
                <a:lnTo>
                  <a:pt x="190957" y="158927"/>
                </a:lnTo>
                <a:lnTo>
                  <a:pt x="190055" y="157391"/>
                </a:lnTo>
                <a:lnTo>
                  <a:pt x="219341" y="148615"/>
                </a:lnTo>
                <a:lnTo>
                  <a:pt x="237464" y="133794"/>
                </a:lnTo>
                <a:lnTo>
                  <a:pt x="240385" y="131406"/>
                </a:lnTo>
                <a:lnTo>
                  <a:pt x="253085" y="107708"/>
                </a:lnTo>
                <a:lnTo>
                  <a:pt x="257340" y="79463"/>
                </a:lnTo>
                <a:lnTo>
                  <a:pt x="252171" y="48374"/>
                </a:lnTo>
                <a:lnTo>
                  <a:pt x="237909" y="25133"/>
                </a:lnTo>
                <a:lnTo>
                  <a:pt x="236689" y="23126"/>
                </a:lnTo>
                <a:lnTo>
                  <a:pt x="228358" y="17653"/>
                </a:lnTo>
                <a:lnTo>
                  <a:pt x="228358" y="79463"/>
                </a:lnTo>
                <a:lnTo>
                  <a:pt x="225463" y="100596"/>
                </a:lnTo>
                <a:lnTo>
                  <a:pt x="216179" y="117868"/>
                </a:lnTo>
                <a:lnTo>
                  <a:pt x="199644" y="129527"/>
                </a:lnTo>
                <a:lnTo>
                  <a:pt x="174980" y="133794"/>
                </a:lnTo>
                <a:lnTo>
                  <a:pt x="28613" y="133794"/>
                </a:lnTo>
                <a:lnTo>
                  <a:pt x="28613" y="25133"/>
                </a:lnTo>
                <a:lnTo>
                  <a:pt x="174980" y="25133"/>
                </a:lnTo>
                <a:lnTo>
                  <a:pt x="199644" y="29413"/>
                </a:lnTo>
                <a:lnTo>
                  <a:pt x="216179" y="41059"/>
                </a:lnTo>
                <a:lnTo>
                  <a:pt x="225463" y="58331"/>
                </a:lnTo>
                <a:lnTo>
                  <a:pt x="228358" y="79463"/>
                </a:lnTo>
                <a:lnTo>
                  <a:pt x="228358" y="17653"/>
                </a:lnTo>
                <a:lnTo>
                  <a:pt x="210934" y="6197"/>
                </a:lnTo>
                <a:lnTo>
                  <a:pt x="174980" y="0"/>
                </a:lnTo>
                <a:lnTo>
                  <a:pt x="0" y="0"/>
                </a:lnTo>
                <a:lnTo>
                  <a:pt x="0" y="277266"/>
                </a:lnTo>
                <a:lnTo>
                  <a:pt x="28613" y="277266"/>
                </a:lnTo>
                <a:lnTo>
                  <a:pt x="28613" y="158927"/>
                </a:lnTo>
                <a:lnTo>
                  <a:pt x="159702" y="158927"/>
                </a:lnTo>
                <a:lnTo>
                  <a:pt x="229120" y="277266"/>
                </a:lnTo>
                <a:lnTo>
                  <a:pt x="260438" y="277266"/>
                </a:lnTo>
                <a:close/>
              </a:path>
              <a:path w="609600" h="277495">
                <a:moveTo>
                  <a:pt x="609244" y="277266"/>
                </a:moveTo>
                <a:lnTo>
                  <a:pt x="563130" y="192379"/>
                </a:lnTo>
                <a:lnTo>
                  <a:pt x="549262" y="166852"/>
                </a:lnTo>
                <a:lnTo>
                  <a:pt x="518363" y="109969"/>
                </a:lnTo>
                <a:lnTo>
                  <a:pt x="518363" y="166852"/>
                </a:lnTo>
                <a:lnTo>
                  <a:pt x="380314" y="166852"/>
                </a:lnTo>
                <a:lnTo>
                  <a:pt x="449351" y="39636"/>
                </a:lnTo>
                <a:lnTo>
                  <a:pt x="518363" y="166852"/>
                </a:lnTo>
                <a:lnTo>
                  <a:pt x="518363" y="109969"/>
                </a:lnTo>
                <a:lnTo>
                  <a:pt x="480161" y="39636"/>
                </a:lnTo>
                <a:lnTo>
                  <a:pt x="458622" y="0"/>
                </a:lnTo>
                <a:lnTo>
                  <a:pt x="440067" y="0"/>
                </a:lnTo>
                <a:lnTo>
                  <a:pt x="289433" y="277266"/>
                </a:lnTo>
                <a:lnTo>
                  <a:pt x="320370" y="277266"/>
                </a:lnTo>
                <a:lnTo>
                  <a:pt x="366395" y="192379"/>
                </a:lnTo>
                <a:lnTo>
                  <a:pt x="532104" y="192379"/>
                </a:lnTo>
                <a:lnTo>
                  <a:pt x="578307" y="277266"/>
                </a:lnTo>
                <a:lnTo>
                  <a:pt x="609244" y="27726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9309" y="4791303"/>
            <a:ext cx="558800" cy="277495"/>
          </a:xfrm>
          <a:custGeom>
            <a:avLst/>
            <a:gdLst/>
            <a:ahLst/>
            <a:cxnLst/>
            <a:rect l="l" t="t" r="r" b="b"/>
            <a:pathLst>
              <a:path w="558800" h="277495">
                <a:moveTo>
                  <a:pt x="274180" y="215"/>
                </a:moveTo>
                <a:lnTo>
                  <a:pt x="0" y="215"/>
                </a:lnTo>
                <a:lnTo>
                  <a:pt x="0" y="25615"/>
                </a:lnTo>
                <a:lnTo>
                  <a:pt x="122796" y="25615"/>
                </a:lnTo>
                <a:lnTo>
                  <a:pt x="122796" y="277075"/>
                </a:lnTo>
                <a:lnTo>
                  <a:pt x="151409" y="277075"/>
                </a:lnTo>
                <a:lnTo>
                  <a:pt x="151409" y="25615"/>
                </a:lnTo>
                <a:lnTo>
                  <a:pt x="274180" y="25615"/>
                </a:lnTo>
                <a:lnTo>
                  <a:pt x="274180" y="215"/>
                </a:lnTo>
                <a:close/>
              </a:path>
              <a:path w="558800" h="277495">
                <a:moveTo>
                  <a:pt x="558215" y="252730"/>
                </a:moveTo>
                <a:lnTo>
                  <a:pt x="345325" y="252730"/>
                </a:lnTo>
                <a:lnTo>
                  <a:pt x="345325" y="148590"/>
                </a:lnTo>
                <a:lnTo>
                  <a:pt x="545071" y="148590"/>
                </a:lnTo>
                <a:lnTo>
                  <a:pt x="545071" y="123190"/>
                </a:lnTo>
                <a:lnTo>
                  <a:pt x="345325" y="123190"/>
                </a:lnTo>
                <a:lnTo>
                  <a:pt x="345325" y="25400"/>
                </a:lnTo>
                <a:lnTo>
                  <a:pt x="556272" y="25400"/>
                </a:lnTo>
                <a:lnTo>
                  <a:pt x="556272" y="0"/>
                </a:lnTo>
                <a:lnTo>
                  <a:pt x="316712" y="0"/>
                </a:lnTo>
                <a:lnTo>
                  <a:pt x="316712" y="25400"/>
                </a:lnTo>
                <a:lnTo>
                  <a:pt x="316712" y="123190"/>
                </a:lnTo>
                <a:lnTo>
                  <a:pt x="316712" y="148590"/>
                </a:lnTo>
                <a:lnTo>
                  <a:pt x="316712" y="252730"/>
                </a:lnTo>
                <a:lnTo>
                  <a:pt x="316712" y="276860"/>
                </a:lnTo>
                <a:lnTo>
                  <a:pt x="558215" y="276860"/>
                </a:lnTo>
                <a:lnTo>
                  <a:pt x="558215" y="25273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77804" y="4791303"/>
            <a:ext cx="1089660" cy="277495"/>
          </a:xfrm>
          <a:custGeom>
            <a:avLst/>
            <a:gdLst/>
            <a:ahLst/>
            <a:cxnLst/>
            <a:rect l="l" t="t" r="r" b="b"/>
            <a:pathLst>
              <a:path w="1089660" h="277495">
                <a:moveTo>
                  <a:pt x="257162" y="87414"/>
                </a:moveTo>
                <a:lnTo>
                  <a:pt x="250723" y="50622"/>
                </a:lnTo>
                <a:lnTo>
                  <a:pt x="233768" y="25349"/>
                </a:lnTo>
                <a:lnTo>
                  <a:pt x="232333" y="23228"/>
                </a:lnTo>
                <a:lnTo>
                  <a:pt x="228155" y="20764"/>
                </a:lnTo>
                <a:lnTo>
                  <a:pt x="228155" y="87414"/>
                </a:lnTo>
                <a:lnTo>
                  <a:pt x="224320" y="113423"/>
                </a:lnTo>
                <a:lnTo>
                  <a:pt x="212686" y="132943"/>
                </a:lnTo>
                <a:lnTo>
                  <a:pt x="193078" y="145224"/>
                </a:lnTo>
                <a:lnTo>
                  <a:pt x="165303" y="149479"/>
                </a:lnTo>
                <a:lnTo>
                  <a:pt x="28613" y="149479"/>
                </a:lnTo>
                <a:lnTo>
                  <a:pt x="28613" y="25349"/>
                </a:lnTo>
                <a:lnTo>
                  <a:pt x="165303" y="25349"/>
                </a:lnTo>
                <a:lnTo>
                  <a:pt x="193078" y="29692"/>
                </a:lnTo>
                <a:lnTo>
                  <a:pt x="212686" y="42100"/>
                </a:lnTo>
                <a:lnTo>
                  <a:pt x="224320" y="61645"/>
                </a:lnTo>
                <a:lnTo>
                  <a:pt x="228155" y="87414"/>
                </a:lnTo>
                <a:lnTo>
                  <a:pt x="228155" y="20764"/>
                </a:lnTo>
                <a:lnTo>
                  <a:pt x="203390" y="6121"/>
                </a:lnTo>
                <a:lnTo>
                  <a:pt x="165303" y="215"/>
                </a:lnTo>
                <a:lnTo>
                  <a:pt x="0" y="215"/>
                </a:lnTo>
                <a:lnTo>
                  <a:pt x="0" y="277482"/>
                </a:lnTo>
                <a:lnTo>
                  <a:pt x="28613" y="277482"/>
                </a:lnTo>
                <a:lnTo>
                  <a:pt x="28613" y="174612"/>
                </a:lnTo>
                <a:lnTo>
                  <a:pt x="165303" y="174612"/>
                </a:lnTo>
                <a:lnTo>
                  <a:pt x="203390" y="168732"/>
                </a:lnTo>
                <a:lnTo>
                  <a:pt x="232333" y="151676"/>
                </a:lnTo>
                <a:lnTo>
                  <a:pt x="233807" y="149479"/>
                </a:lnTo>
                <a:lnTo>
                  <a:pt x="250723" y="124282"/>
                </a:lnTo>
                <a:lnTo>
                  <a:pt x="257162" y="87414"/>
                </a:lnTo>
                <a:close/>
              </a:path>
              <a:path w="1089660" h="277495">
                <a:moveTo>
                  <a:pt x="570966" y="277482"/>
                </a:moveTo>
                <a:lnTo>
                  <a:pt x="524852" y="192595"/>
                </a:lnTo>
                <a:lnTo>
                  <a:pt x="510984" y="167068"/>
                </a:lnTo>
                <a:lnTo>
                  <a:pt x="480085" y="110197"/>
                </a:lnTo>
                <a:lnTo>
                  <a:pt x="480085" y="167068"/>
                </a:lnTo>
                <a:lnTo>
                  <a:pt x="342036" y="167068"/>
                </a:lnTo>
                <a:lnTo>
                  <a:pt x="411060" y="39852"/>
                </a:lnTo>
                <a:lnTo>
                  <a:pt x="480085" y="167068"/>
                </a:lnTo>
                <a:lnTo>
                  <a:pt x="480085" y="110197"/>
                </a:lnTo>
                <a:lnTo>
                  <a:pt x="441871" y="39852"/>
                </a:lnTo>
                <a:lnTo>
                  <a:pt x="420344" y="215"/>
                </a:lnTo>
                <a:lnTo>
                  <a:pt x="401777" y="215"/>
                </a:lnTo>
                <a:lnTo>
                  <a:pt x="251155" y="277482"/>
                </a:lnTo>
                <a:lnTo>
                  <a:pt x="282092" y="277482"/>
                </a:lnTo>
                <a:lnTo>
                  <a:pt x="328117" y="192595"/>
                </a:lnTo>
                <a:lnTo>
                  <a:pt x="493814" y="192595"/>
                </a:lnTo>
                <a:lnTo>
                  <a:pt x="540029" y="277482"/>
                </a:lnTo>
                <a:lnTo>
                  <a:pt x="570966" y="277482"/>
                </a:lnTo>
                <a:close/>
              </a:path>
              <a:path w="1089660" h="277495">
                <a:moveTo>
                  <a:pt x="811098" y="215"/>
                </a:moveTo>
                <a:lnTo>
                  <a:pt x="776503" y="215"/>
                </a:lnTo>
                <a:lnTo>
                  <a:pt x="660082" y="137883"/>
                </a:lnTo>
                <a:lnTo>
                  <a:pt x="543699" y="215"/>
                </a:lnTo>
                <a:lnTo>
                  <a:pt x="509079" y="215"/>
                </a:lnTo>
                <a:lnTo>
                  <a:pt x="645795" y="161861"/>
                </a:lnTo>
                <a:lnTo>
                  <a:pt x="645795" y="277482"/>
                </a:lnTo>
                <a:lnTo>
                  <a:pt x="674408" y="277482"/>
                </a:lnTo>
                <a:lnTo>
                  <a:pt x="674408" y="161861"/>
                </a:lnTo>
                <a:lnTo>
                  <a:pt x="811098" y="215"/>
                </a:lnTo>
                <a:close/>
              </a:path>
              <a:path w="1089660" h="277495">
                <a:moveTo>
                  <a:pt x="1089329" y="252730"/>
                </a:moveTo>
                <a:lnTo>
                  <a:pt x="876452" y="252730"/>
                </a:lnTo>
                <a:lnTo>
                  <a:pt x="876452" y="148590"/>
                </a:lnTo>
                <a:lnTo>
                  <a:pt x="1076185" y="148590"/>
                </a:lnTo>
                <a:lnTo>
                  <a:pt x="1076185" y="123190"/>
                </a:lnTo>
                <a:lnTo>
                  <a:pt x="876452" y="123190"/>
                </a:lnTo>
                <a:lnTo>
                  <a:pt x="876452" y="25400"/>
                </a:lnTo>
                <a:lnTo>
                  <a:pt x="1087412" y="25400"/>
                </a:lnTo>
                <a:lnTo>
                  <a:pt x="1087412" y="0"/>
                </a:lnTo>
                <a:lnTo>
                  <a:pt x="847839" y="0"/>
                </a:lnTo>
                <a:lnTo>
                  <a:pt x="847839" y="25400"/>
                </a:lnTo>
                <a:lnTo>
                  <a:pt x="847839" y="123190"/>
                </a:lnTo>
                <a:lnTo>
                  <a:pt x="847839" y="148590"/>
                </a:lnTo>
                <a:lnTo>
                  <a:pt x="847839" y="252730"/>
                </a:lnTo>
                <a:lnTo>
                  <a:pt x="847839" y="276860"/>
                </a:lnTo>
                <a:lnTo>
                  <a:pt x="1089329" y="276860"/>
                </a:lnTo>
                <a:lnTo>
                  <a:pt x="1089329" y="25273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7413" y="4787658"/>
            <a:ext cx="549275" cy="285115"/>
          </a:xfrm>
          <a:custGeom>
            <a:avLst/>
            <a:gdLst/>
            <a:ahLst/>
            <a:cxnLst/>
            <a:rect l="l" t="t" r="r" b="b"/>
            <a:pathLst>
              <a:path w="549275" h="285114">
                <a:moveTo>
                  <a:pt x="260438" y="281127"/>
                </a:moveTo>
                <a:lnTo>
                  <a:pt x="190957" y="162788"/>
                </a:lnTo>
                <a:lnTo>
                  <a:pt x="190055" y="161251"/>
                </a:lnTo>
                <a:lnTo>
                  <a:pt x="219341" y="152476"/>
                </a:lnTo>
                <a:lnTo>
                  <a:pt x="237464" y="137655"/>
                </a:lnTo>
                <a:lnTo>
                  <a:pt x="240385" y="135267"/>
                </a:lnTo>
                <a:lnTo>
                  <a:pt x="253085" y="111569"/>
                </a:lnTo>
                <a:lnTo>
                  <a:pt x="257340" y="83324"/>
                </a:lnTo>
                <a:lnTo>
                  <a:pt x="252171" y="52235"/>
                </a:lnTo>
                <a:lnTo>
                  <a:pt x="237909" y="28994"/>
                </a:lnTo>
                <a:lnTo>
                  <a:pt x="236689" y="26987"/>
                </a:lnTo>
                <a:lnTo>
                  <a:pt x="228358" y="21513"/>
                </a:lnTo>
                <a:lnTo>
                  <a:pt x="228358" y="83324"/>
                </a:lnTo>
                <a:lnTo>
                  <a:pt x="225463" y="104457"/>
                </a:lnTo>
                <a:lnTo>
                  <a:pt x="216179" y="121729"/>
                </a:lnTo>
                <a:lnTo>
                  <a:pt x="199644" y="133388"/>
                </a:lnTo>
                <a:lnTo>
                  <a:pt x="174993" y="137655"/>
                </a:lnTo>
                <a:lnTo>
                  <a:pt x="28613" y="137655"/>
                </a:lnTo>
                <a:lnTo>
                  <a:pt x="28613" y="28994"/>
                </a:lnTo>
                <a:lnTo>
                  <a:pt x="174993" y="28994"/>
                </a:lnTo>
                <a:lnTo>
                  <a:pt x="199644" y="33274"/>
                </a:lnTo>
                <a:lnTo>
                  <a:pt x="216179" y="44919"/>
                </a:lnTo>
                <a:lnTo>
                  <a:pt x="225463" y="62191"/>
                </a:lnTo>
                <a:lnTo>
                  <a:pt x="228358" y="83324"/>
                </a:lnTo>
                <a:lnTo>
                  <a:pt x="228358" y="21513"/>
                </a:lnTo>
                <a:lnTo>
                  <a:pt x="210947" y="10058"/>
                </a:lnTo>
                <a:lnTo>
                  <a:pt x="174993" y="3860"/>
                </a:lnTo>
                <a:lnTo>
                  <a:pt x="0" y="3860"/>
                </a:lnTo>
                <a:lnTo>
                  <a:pt x="0" y="281127"/>
                </a:lnTo>
                <a:lnTo>
                  <a:pt x="28613" y="281127"/>
                </a:lnTo>
                <a:lnTo>
                  <a:pt x="28613" y="162788"/>
                </a:lnTo>
                <a:lnTo>
                  <a:pt x="159689" y="162788"/>
                </a:lnTo>
                <a:lnTo>
                  <a:pt x="229120" y="281127"/>
                </a:lnTo>
                <a:lnTo>
                  <a:pt x="260438" y="281127"/>
                </a:lnTo>
                <a:close/>
              </a:path>
              <a:path w="549275" h="285114">
                <a:moveTo>
                  <a:pt x="548728" y="207073"/>
                </a:moveTo>
                <a:lnTo>
                  <a:pt x="517436" y="150368"/>
                </a:lnTo>
                <a:lnTo>
                  <a:pt x="479158" y="134035"/>
                </a:lnTo>
                <a:lnTo>
                  <a:pt x="426529" y="123545"/>
                </a:lnTo>
                <a:lnTo>
                  <a:pt x="381673" y="115493"/>
                </a:lnTo>
                <a:lnTo>
                  <a:pt x="352374" y="105244"/>
                </a:lnTo>
                <a:lnTo>
                  <a:pt x="336423" y="91490"/>
                </a:lnTo>
                <a:lnTo>
                  <a:pt x="331597" y="72898"/>
                </a:lnTo>
                <a:lnTo>
                  <a:pt x="337108" y="51155"/>
                </a:lnTo>
                <a:lnTo>
                  <a:pt x="353707" y="36322"/>
                </a:lnTo>
                <a:lnTo>
                  <a:pt x="381431" y="27825"/>
                </a:lnTo>
                <a:lnTo>
                  <a:pt x="420344" y="25133"/>
                </a:lnTo>
                <a:lnTo>
                  <a:pt x="442252" y="26060"/>
                </a:lnTo>
                <a:lnTo>
                  <a:pt x="493445" y="35775"/>
                </a:lnTo>
                <a:lnTo>
                  <a:pt x="520687" y="46202"/>
                </a:lnTo>
                <a:lnTo>
                  <a:pt x="536359" y="25133"/>
                </a:lnTo>
                <a:lnTo>
                  <a:pt x="491464" y="7988"/>
                </a:lnTo>
                <a:lnTo>
                  <a:pt x="447916" y="1092"/>
                </a:lnTo>
                <a:lnTo>
                  <a:pt x="420344" y="0"/>
                </a:lnTo>
                <a:lnTo>
                  <a:pt x="364744" y="5486"/>
                </a:lnTo>
                <a:lnTo>
                  <a:pt x="328396" y="20713"/>
                </a:lnTo>
                <a:lnTo>
                  <a:pt x="308584" y="43802"/>
                </a:lnTo>
                <a:lnTo>
                  <a:pt x="302590" y="72898"/>
                </a:lnTo>
                <a:lnTo>
                  <a:pt x="308991" y="101142"/>
                </a:lnTo>
                <a:lnTo>
                  <a:pt x="329590" y="123253"/>
                </a:lnTo>
                <a:lnTo>
                  <a:pt x="366458" y="139725"/>
                </a:lnTo>
                <a:lnTo>
                  <a:pt x="421690" y="151015"/>
                </a:lnTo>
                <a:lnTo>
                  <a:pt x="467029" y="159473"/>
                </a:lnTo>
                <a:lnTo>
                  <a:pt x="497395" y="170840"/>
                </a:lnTo>
                <a:lnTo>
                  <a:pt x="514413" y="186321"/>
                </a:lnTo>
                <a:lnTo>
                  <a:pt x="519734" y="207073"/>
                </a:lnTo>
                <a:lnTo>
                  <a:pt x="514896" y="228371"/>
                </a:lnTo>
                <a:lnTo>
                  <a:pt x="499160" y="245071"/>
                </a:lnTo>
                <a:lnTo>
                  <a:pt x="470712" y="255968"/>
                </a:lnTo>
                <a:lnTo>
                  <a:pt x="427697" y="259867"/>
                </a:lnTo>
                <a:lnTo>
                  <a:pt x="400570" y="258660"/>
                </a:lnTo>
                <a:lnTo>
                  <a:pt x="356946" y="251053"/>
                </a:lnTo>
                <a:lnTo>
                  <a:pt x="317322" y="235813"/>
                </a:lnTo>
                <a:lnTo>
                  <a:pt x="310921" y="232016"/>
                </a:lnTo>
                <a:lnTo>
                  <a:pt x="295249" y="253098"/>
                </a:lnTo>
                <a:lnTo>
                  <a:pt x="343992" y="274878"/>
                </a:lnTo>
                <a:lnTo>
                  <a:pt x="394690" y="283603"/>
                </a:lnTo>
                <a:lnTo>
                  <a:pt x="427697" y="285000"/>
                </a:lnTo>
                <a:lnTo>
                  <a:pt x="481190" y="279996"/>
                </a:lnTo>
                <a:lnTo>
                  <a:pt x="518960" y="265176"/>
                </a:lnTo>
                <a:lnTo>
                  <a:pt x="541350" y="240779"/>
                </a:lnTo>
                <a:lnTo>
                  <a:pt x="548728" y="20707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2096" y="4787645"/>
            <a:ext cx="1991995" cy="285115"/>
          </a:xfrm>
          <a:custGeom>
            <a:avLst/>
            <a:gdLst/>
            <a:ahLst/>
            <a:cxnLst/>
            <a:rect l="l" t="t" r="r" b="b"/>
            <a:pathLst>
              <a:path w="1991995" h="285114">
                <a:moveTo>
                  <a:pt x="319798" y="281139"/>
                </a:moveTo>
                <a:lnTo>
                  <a:pt x="273685" y="196253"/>
                </a:lnTo>
                <a:lnTo>
                  <a:pt x="259816" y="170726"/>
                </a:lnTo>
                <a:lnTo>
                  <a:pt x="228930" y="113868"/>
                </a:lnTo>
                <a:lnTo>
                  <a:pt x="228930" y="170726"/>
                </a:lnTo>
                <a:lnTo>
                  <a:pt x="90868" y="170726"/>
                </a:lnTo>
                <a:lnTo>
                  <a:pt x="159905" y="43510"/>
                </a:lnTo>
                <a:lnTo>
                  <a:pt x="228930" y="170726"/>
                </a:lnTo>
                <a:lnTo>
                  <a:pt x="228930" y="113868"/>
                </a:lnTo>
                <a:lnTo>
                  <a:pt x="190715" y="43510"/>
                </a:lnTo>
                <a:lnTo>
                  <a:pt x="169176" y="3873"/>
                </a:lnTo>
                <a:lnTo>
                  <a:pt x="150622" y="3873"/>
                </a:lnTo>
                <a:lnTo>
                  <a:pt x="0" y="281139"/>
                </a:lnTo>
                <a:lnTo>
                  <a:pt x="30937" y="281139"/>
                </a:lnTo>
                <a:lnTo>
                  <a:pt x="76949" y="196253"/>
                </a:lnTo>
                <a:lnTo>
                  <a:pt x="242658" y="196253"/>
                </a:lnTo>
                <a:lnTo>
                  <a:pt x="288861" y="281139"/>
                </a:lnTo>
                <a:lnTo>
                  <a:pt x="319798" y="281139"/>
                </a:lnTo>
                <a:close/>
              </a:path>
              <a:path w="1991995" h="285114">
                <a:moveTo>
                  <a:pt x="598411" y="207086"/>
                </a:moveTo>
                <a:lnTo>
                  <a:pt x="567105" y="150380"/>
                </a:lnTo>
                <a:lnTo>
                  <a:pt x="528828" y="134048"/>
                </a:lnTo>
                <a:lnTo>
                  <a:pt x="476211" y="123558"/>
                </a:lnTo>
                <a:lnTo>
                  <a:pt x="431355" y="115506"/>
                </a:lnTo>
                <a:lnTo>
                  <a:pt x="402056" y="105257"/>
                </a:lnTo>
                <a:lnTo>
                  <a:pt x="386105" y="91503"/>
                </a:lnTo>
                <a:lnTo>
                  <a:pt x="381279" y="72910"/>
                </a:lnTo>
                <a:lnTo>
                  <a:pt x="386791" y="51168"/>
                </a:lnTo>
                <a:lnTo>
                  <a:pt x="403390" y="36334"/>
                </a:lnTo>
                <a:lnTo>
                  <a:pt x="431114" y="27838"/>
                </a:lnTo>
                <a:lnTo>
                  <a:pt x="470027" y="25146"/>
                </a:lnTo>
                <a:lnTo>
                  <a:pt x="491947" y="26073"/>
                </a:lnTo>
                <a:lnTo>
                  <a:pt x="543128" y="35788"/>
                </a:lnTo>
                <a:lnTo>
                  <a:pt x="570395" y="46215"/>
                </a:lnTo>
                <a:lnTo>
                  <a:pt x="586041" y="25146"/>
                </a:lnTo>
                <a:lnTo>
                  <a:pt x="541147" y="8001"/>
                </a:lnTo>
                <a:lnTo>
                  <a:pt x="497598" y="1104"/>
                </a:lnTo>
                <a:lnTo>
                  <a:pt x="470027" y="12"/>
                </a:lnTo>
                <a:lnTo>
                  <a:pt x="414426" y="5499"/>
                </a:lnTo>
                <a:lnTo>
                  <a:pt x="378091" y="20726"/>
                </a:lnTo>
                <a:lnTo>
                  <a:pt x="358292" y="43815"/>
                </a:lnTo>
                <a:lnTo>
                  <a:pt x="352298" y="72910"/>
                </a:lnTo>
                <a:lnTo>
                  <a:pt x="358698" y="101155"/>
                </a:lnTo>
                <a:lnTo>
                  <a:pt x="379285" y="123266"/>
                </a:lnTo>
                <a:lnTo>
                  <a:pt x="416153" y="139738"/>
                </a:lnTo>
                <a:lnTo>
                  <a:pt x="471398" y="151028"/>
                </a:lnTo>
                <a:lnTo>
                  <a:pt x="516724" y="159486"/>
                </a:lnTo>
                <a:lnTo>
                  <a:pt x="547090" y="170853"/>
                </a:lnTo>
                <a:lnTo>
                  <a:pt x="564095" y="186334"/>
                </a:lnTo>
                <a:lnTo>
                  <a:pt x="569417" y="207086"/>
                </a:lnTo>
                <a:lnTo>
                  <a:pt x="564578" y="228384"/>
                </a:lnTo>
                <a:lnTo>
                  <a:pt x="548843" y="245084"/>
                </a:lnTo>
                <a:lnTo>
                  <a:pt x="520395" y="255981"/>
                </a:lnTo>
                <a:lnTo>
                  <a:pt x="477393" y="259880"/>
                </a:lnTo>
                <a:lnTo>
                  <a:pt x="450265" y="258673"/>
                </a:lnTo>
                <a:lnTo>
                  <a:pt x="406615" y="251066"/>
                </a:lnTo>
                <a:lnTo>
                  <a:pt x="367004" y="235826"/>
                </a:lnTo>
                <a:lnTo>
                  <a:pt x="360603" y="232029"/>
                </a:lnTo>
                <a:lnTo>
                  <a:pt x="344932" y="253111"/>
                </a:lnTo>
                <a:lnTo>
                  <a:pt x="393687" y="274891"/>
                </a:lnTo>
                <a:lnTo>
                  <a:pt x="444373" y="283616"/>
                </a:lnTo>
                <a:lnTo>
                  <a:pt x="477393" y="285013"/>
                </a:lnTo>
                <a:lnTo>
                  <a:pt x="530885" y="280009"/>
                </a:lnTo>
                <a:lnTo>
                  <a:pt x="568642" y="265188"/>
                </a:lnTo>
                <a:lnTo>
                  <a:pt x="591019" y="240792"/>
                </a:lnTo>
                <a:lnTo>
                  <a:pt x="598411" y="207086"/>
                </a:lnTo>
                <a:close/>
              </a:path>
              <a:path w="1991995" h="285114">
                <a:moveTo>
                  <a:pt x="882827" y="207086"/>
                </a:moveTo>
                <a:lnTo>
                  <a:pt x="851535" y="150380"/>
                </a:lnTo>
                <a:lnTo>
                  <a:pt x="813257" y="134048"/>
                </a:lnTo>
                <a:lnTo>
                  <a:pt x="760628" y="123558"/>
                </a:lnTo>
                <a:lnTo>
                  <a:pt x="715772" y="115506"/>
                </a:lnTo>
                <a:lnTo>
                  <a:pt x="686473" y="105257"/>
                </a:lnTo>
                <a:lnTo>
                  <a:pt x="670521" y="91503"/>
                </a:lnTo>
                <a:lnTo>
                  <a:pt x="665695" y="72910"/>
                </a:lnTo>
                <a:lnTo>
                  <a:pt x="671207" y="51168"/>
                </a:lnTo>
                <a:lnTo>
                  <a:pt x="687806" y="36334"/>
                </a:lnTo>
                <a:lnTo>
                  <a:pt x="715530" y="27838"/>
                </a:lnTo>
                <a:lnTo>
                  <a:pt x="754443" y="25146"/>
                </a:lnTo>
                <a:lnTo>
                  <a:pt x="776351" y="26073"/>
                </a:lnTo>
                <a:lnTo>
                  <a:pt x="827544" y="35788"/>
                </a:lnTo>
                <a:lnTo>
                  <a:pt x="854786" y="46215"/>
                </a:lnTo>
                <a:lnTo>
                  <a:pt x="870458" y="25146"/>
                </a:lnTo>
                <a:lnTo>
                  <a:pt x="825563" y="8001"/>
                </a:lnTo>
                <a:lnTo>
                  <a:pt x="782015" y="1104"/>
                </a:lnTo>
                <a:lnTo>
                  <a:pt x="754443" y="12"/>
                </a:lnTo>
                <a:lnTo>
                  <a:pt x="698842" y="5499"/>
                </a:lnTo>
                <a:lnTo>
                  <a:pt x="662495" y="20726"/>
                </a:lnTo>
                <a:lnTo>
                  <a:pt x="642683" y="43815"/>
                </a:lnTo>
                <a:lnTo>
                  <a:pt x="636689" y="72910"/>
                </a:lnTo>
                <a:lnTo>
                  <a:pt x="643089" y="101155"/>
                </a:lnTo>
                <a:lnTo>
                  <a:pt x="663689" y="123266"/>
                </a:lnTo>
                <a:lnTo>
                  <a:pt x="700557" y="139738"/>
                </a:lnTo>
                <a:lnTo>
                  <a:pt x="755789" y="151028"/>
                </a:lnTo>
                <a:lnTo>
                  <a:pt x="801128" y="159486"/>
                </a:lnTo>
                <a:lnTo>
                  <a:pt x="831494" y="170853"/>
                </a:lnTo>
                <a:lnTo>
                  <a:pt x="848512" y="186334"/>
                </a:lnTo>
                <a:lnTo>
                  <a:pt x="853833" y="207086"/>
                </a:lnTo>
                <a:lnTo>
                  <a:pt x="848995" y="228384"/>
                </a:lnTo>
                <a:lnTo>
                  <a:pt x="833259" y="245084"/>
                </a:lnTo>
                <a:lnTo>
                  <a:pt x="804811" y="255981"/>
                </a:lnTo>
                <a:lnTo>
                  <a:pt x="761796" y="259880"/>
                </a:lnTo>
                <a:lnTo>
                  <a:pt x="734669" y="258673"/>
                </a:lnTo>
                <a:lnTo>
                  <a:pt x="691045" y="251066"/>
                </a:lnTo>
                <a:lnTo>
                  <a:pt x="651421" y="235826"/>
                </a:lnTo>
                <a:lnTo>
                  <a:pt x="645020" y="232029"/>
                </a:lnTo>
                <a:lnTo>
                  <a:pt x="629348" y="253111"/>
                </a:lnTo>
                <a:lnTo>
                  <a:pt x="678091" y="274891"/>
                </a:lnTo>
                <a:lnTo>
                  <a:pt x="728789" y="283616"/>
                </a:lnTo>
                <a:lnTo>
                  <a:pt x="761796" y="285013"/>
                </a:lnTo>
                <a:lnTo>
                  <a:pt x="815289" y="280009"/>
                </a:lnTo>
                <a:lnTo>
                  <a:pt x="853046" y="265188"/>
                </a:lnTo>
                <a:lnTo>
                  <a:pt x="875436" y="240792"/>
                </a:lnTo>
                <a:lnTo>
                  <a:pt x="882827" y="207086"/>
                </a:lnTo>
                <a:close/>
              </a:path>
              <a:path w="1991995" h="285114">
                <a:moveTo>
                  <a:pt x="1249845" y="142506"/>
                </a:moveTo>
                <a:lnTo>
                  <a:pt x="1243152" y="97104"/>
                </a:lnTo>
                <a:lnTo>
                  <a:pt x="1223124" y="57937"/>
                </a:lnTo>
                <a:lnTo>
                  <a:pt x="1220457" y="55486"/>
                </a:lnTo>
                <a:lnTo>
                  <a:pt x="1220457" y="142506"/>
                </a:lnTo>
                <a:lnTo>
                  <a:pt x="1212507" y="188010"/>
                </a:lnTo>
                <a:lnTo>
                  <a:pt x="1187843" y="225336"/>
                </a:lnTo>
                <a:lnTo>
                  <a:pt x="1145311" y="250583"/>
                </a:lnTo>
                <a:lnTo>
                  <a:pt x="1083729" y="259867"/>
                </a:lnTo>
                <a:lnTo>
                  <a:pt x="1022083" y="250583"/>
                </a:lnTo>
                <a:lnTo>
                  <a:pt x="979576" y="225336"/>
                </a:lnTo>
                <a:lnTo>
                  <a:pt x="954963" y="187985"/>
                </a:lnTo>
                <a:lnTo>
                  <a:pt x="947039" y="142506"/>
                </a:lnTo>
                <a:lnTo>
                  <a:pt x="954963" y="97002"/>
                </a:lnTo>
                <a:lnTo>
                  <a:pt x="979576" y="59677"/>
                </a:lnTo>
                <a:lnTo>
                  <a:pt x="1022083" y="34417"/>
                </a:lnTo>
                <a:lnTo>
                  <a:pt x="1083729" y="25133"/>
                </a:lnTo>
                <a:lnTo>
                  <a:pt x="1145311" y="34417"/>
                </a:lnTo>
                <a:lnTo>
                  <a:pt x="1187843" y="59677"/>
                </a:lnTo>
                <a:lnTo>
                  <a:pt x="1212507" y="97002"/>
                </a:lnTo>
                <a:lnTo>
                  <a:pt x="1220457" y="142506"/>
                </a:lnTo>
                <a:lnTo>
                  <a:pt x="1220457" y="55486"/>
                </a:lnTo>
                <a:lnTo>
                  <a:pt x="1189824" y="27228"/>
                </a:lnTo>
                <a:lnTo>
                  <a:pt x="1184986" y="25133"/>
                </a:lnTo>
                <a:lnTo>
                  <a:pt x="1143330" y="7175"/>
                </a:lnTo>
                <a:lnTo>
                  <a:pt x="1083729" y="0"/>
                </a:lnTo>
                <a:lnTo>
                  <a:pt x="1024140" y="7175"/>
                </a:lnTo>
                <a:lnTo>
                  <a:pt x="977671" y="27228"/>
                </a:lnTo>
                <a:lnTo>
                  <a:pt x="944372" y="57937"/>
                </a:lnTo>
                <a:lnTo>
                  <a:pt x="924344" y="97104"/>
                </a:lnTo>
                <a:lnTo>
                  <a:pt x="917651" y="142506"/>
                </a:lnTo>
                <a:lnTo>
                  <a:pt x="924331" y="188010"/>
                </a:lnTo>
                <a:lnTo>
                  <a:pt x="944321" y="227164"/>
                </a:lnTo>
                <a:lnTo>
                  <a:pt x="977582" y="257848"/>
                </a:lnTo>
                <a:lnTo>
                  <a:pt x="1024064" y="277850"/>
                </a:lnTo>
                <a:lnTo>
                  <a:pt x="1083729" y="285000"/>
                </a:lnTo>
                <a:lnTo>
                  <a:pt x="1143406" y="277850"/>
                </a:lnTo>
                <a:lnTo>
                  <a:pt x="1185189" y="259867"/>
                </a:lnTo>
                <a:lnTo>
                  <a:pt x="1189913" y="257848"/>
                </a:lnTo>
                <a:lnTo>
                  <a:pt x="1223175" y="227164"/>
                </a:lnTo>
                <a:lnTo>
                  <a:pt x="1243177" y="187985"/>
                </a:lnTo>
                <a:lnTo>
                  <a:pt x="1249845" y="142506"/>
                </a:lnTo>
                <a:close/>
              </a:path>
              <a:path w="1991995" h="285114">
                <a:moveTo>
                  <a:pt x="1564030" y="29197"/>
                </a:moveTo>
                <a:lnTo>
                  <a:pt x="1540179" y="15582"/>
                </a:lnTo>
                <a:lnTo>
                  <a:pt x="1513509" y="6553"/>
                </a:lnTo>
                <a:lnTo>
                  <a:pt x="1484731" y="1549"/>
                </a:lnTo>
                <a:lnTo>
                  <a:pt x="1454581" y="0"/>
                </a:lnTo>
                <a:lnTo>
                  <a:pt x="1394993" y="7175"/>
                </a:lnTo>
                <a:lnTo>
                  <a:pt x="1348511" y="27228"/>
                </a:lnTo>
                <a:lnTo>
                  <a:pt x="1315212" y="57937"/>
                </a:lnTo>
                <a:lnTo>
                  <a:pt x="1295184" y="97104"/>
                </a:lnTo>
                <a:lnTo>
                  <a:pt x="1288491" y="142506"/>
                </a:lnTo>
                <a:lnTo>
                  <a:pt x="1295158" y="187921"/>
                </a:lnTo>
                <a:lnTo>
                  <a:pt x="1315148" y="227088"/>
                </a:lnTo>
                <a:lnTo>
                  <a:pt x="1348422" y="257784"/>
                </a:lnTo>
                <a:lnTo>
                  <a:pt x="1394904" y="277837"/>
                </a:lnTo>
                <a:lnTo>
                  <a:pt x="1454581" y="285000"/>
                </a:lnTo>
                <a:lnTo>
                  <a:pt x="1484731" y="283464"/>
                </a:lnTo>
                <a:lnTo>
                  <a:pt x="1513509" y="278460"/>
                </a:lnTo>
                <a:lnTo>
                  <a:pt x="1540179" y="269417"/>
                </a:lnTo>
                <a:lnTo>
                  <a:pt x="1564030" y="255803"/>
                </a:lnTo>
                <a:lnTo>
                  <a:pt x="1549336" y="235686"/>
                </a:lnTo>
                <a:lnTo>
                  <a:pt x="1528914" y="246164"/>
                </a:lnTo>
                <a:lnTo>
                  <a:pt x="1505140" y="253733"/>
                </a:lnTo>
                <a:lnTo>
                  <a:pt x="1479765" y="258330"/>
                </a:lnTo>
                <a:lnTo>
                  <a:pt x="1454581" y="259867"/>
                </a:lnTo>
                <a:lnTo>
                  <a:pt x="1392923" y="250583"/>
                </a:lnTo>
                <a:lnTo>
                  <a:pt x="1350416" y="225336"/>
                </a:lnTo>
                <a:lnTo>
                  <a:pt x="1325816" y="188010"/>
                </a:lnTo>
                <a:lnTo>
                  <a:pt x="1317891" y="142506"/>
                </a:lnTo>
                <a:lnTo>
                  <a:pt x="1325816" y="97002"/>
                </a:lnTo>
                <a:lnTo>
                  <a:pt x="1350416" y="59677"/>
                </a:lnTo>
                <a:lnTo>
                  <a:pt x="1392923" y="34417"/>
                </a:lnTo>
                <a:lnTo>
                  <a:pt x="1454581" y="25133"/>
                </a:lnTo>
                <a:lnTo>
                  <a:pt x="1479765" y="26682"/>
                </a:lnTo>
                <a:lnTo>
                  <a:pt x="1505140" y="31280"/>
                </a:lnTo>
                <a:lnTo>
                  <a:pt x="1528914" y="38836"/>
                </a:lnTo>
                <a:lnTo>
                  <a:pt x="1549336" y="49301"/>
                </a:lnTo>
                <a:lnTo>
                  <a:pt x="1564030" y="29197"/>
                </a:lnTo>
                <a:close/>
              </a:path>
              <a:path w="1991995" h="285114">
                <a:moveTo>
                  <a:pt x="1635188" y="3860"/>
                </a:moveTo>
                <a:lnTo>
                  <a:pt x="1606575" y="3860"/>
                </a:lnTo>
                <a:lnTo>
                  <a:pt x="1606575" y="281127"/>
                </a:lnTo>
                <a:lnTo>
                  <a:pt x="1635188" y="281127"/>
                </a:lnTo>
                <a:lnTo>
                  <a:pt x="1635188" y="3860"/>
                </a:lnTo>
                <a:close/>
              </a:path>
              <a:path w="1991995" h="285114">
                <a:moveTo>
                  <a:pt x="1991728" y="281139"/>
                </a:moveTo>
                <a:lnTo>
                  <a:pt x="1945601" y="196253"/>
                </a:lnTo>
                <a:lnTo>
                  <a:pt x="1931746" y="170726"/>
                </a:lnTo>
                <a:lnTo>
                  <a:pt x="1900847" y="113855"/>
                </a:lnTo>
                <a:lnTo>
                  <a:pt x="1900847" y="170726"/>
                </a:lnTo>
                <a:lnTo>
                  <a:pt x="1762798" y="170726"/>
                </a:lnTo>
                <a:lnTo>
                  <a:pt x="1831835" y="43510"/>
                </a:lnTo>
                <a:lnTo>
                  <a:pt x="1900847" y="170726"/>
                </a:lnTo>
                <a:lnTo>
                  <a:pt x="1900847" y="113855"/>
                </a:lnTo>
                <a:lnTo>
                  <a:pt x="1862632" y="43510"/>
                </a:lnTo>
                <a:lnTo>
                  <a:pt x="1841106" y="3873"/>
                </a:lnTo>
                <a:lnTo>
                  <a:pt x="1822551" y="3873"/>
                </a:lnTo>
                <a:lnTo>
                  <a:pt x="1671916" y="281139"/>
                </a:lnTo>
                <a:lnTo>
                  <a:pt x="1702841" y="281139"/>
                </a:lnTo>
                <a:lnTo>
                  <a:pt x="1748878" y="196253"/>
                </a:lnTo>
                <a:lnTo>
                  <a:pt x="1914588" y="196253"/>
                </a:lnTo>
                <a:lnTo>
                  <a:pt x="1960791" y="281139"/>
                </a:lnTo>
                <a:lnTo>
                  <a:pt x="1991728" y="28113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7261" y="4791506"/>
            <a:ext cx="345440" cy="277495"/>
          </a:xfrm>
          <a:custGeom>
            <a:avLst/>
            <a:gdLst/>
            <a:ahLst/>
            <a:cxnLst/>
            <a:rect l="l" t="t" r="r" b="b"/>
            <a:pathLst>
              <a:path w="345440" h="277495">
                <a:moveTo>
                  <a:pt x="274167" y="12"/>
                </a:moveTo>
                <a:lnTo>
                  <a:pt x="0" y="12"/>
                </a:lnTo>
                <a:lnTo>
                  <a:pt x="0" y="25412"/>
                </a:lnTo>
                <a:lnTo>
                  <a:pt x="122783" y="25412"/>
                </a:lnTo>
                <a:lnTo>
                  <a:pt x="122783" y="276872"/>
                </a:lnTo>
                <a:lnTo>
                  <a:pt x="151396" y="276872"/>
                </a:lnTo>
                <a:lnTo>
                  <a:pt x="151396" y="25412"/>
                </a:lnTo>
                <a:lnTo>
                  <a:pt x="274167" y="25412"/>
                </a:lnTo>
                <a:lnTo>
                  <a:pt x="274167" y="12"/>
                </a:lnTo>
                <a:close/>
              </a:path>
              <a:path w="345440" h="277495">
                <a:moveTo>
                  <a:pt x="345325" y="0"/>
                </a:moveTo>
                <a:lnTo>
                  <a:pt x="316712" y="0"/>
                </a:lnTo>
                <a:lnTo>
                  <a:pt x="316712" y="277266"/>
                </a:lnTo>
                <a:lnTo>
                  <a:pt x="345325" y="277266"/>
                </a:lnTo>
                <a:lnTo>
                  <a:pt x="345325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49021" y="4787644"/>
            <a:ext cx="332740" cy="285115"/>
          </a:xfrm>
          <a:custGeom>
            <a:avLst/>
            <a:gdLst/>
            <a:ahLst/>
            <a:cxnLst/>
            <a:rect l="l" t="t" r="r" b="b"/>
            <a:pathLst>
              <a:path w="332740" h="285114">
                <a:moveTo>
                  <a:pt x="166077" y="0"/>
                </a:moveTo>
                <a:lnTo>
                  <a:pt x="106489" y="7172"/>
                </a:lnTo>
                <a:lnTo>
                  <a:pt x="60012" y="27218"/>
                </a:lnTo>
                <a:lnTo>
                  <a:pt x="26722" y="57928"/>
                </a:lnTo>
                <a:lnTo>
                  <a:pt x="6693" y="97093"/>
                </a:lnTo>
                <a:lnTo>
                  <a:pt x="0" y="142506"/>
                </a:lnTo>
                <a:lnTo>
                  <a:pt x="6683" y="188003"/>
                </a:lnTo>
                <a:lnTo>
                  <a:pt x="26667" y="227157"/>
                </a:lnTo>
                <a:lnTo>
                  <a:pt x="59930" y="257838"/>
                </a:lnTo>
                <a:lnTo>
                  <a:pt x="106416" y="277846"/>
                </a:lnTo>
                <a:lnTo>
                  <a:pt x="166077" y="285000"/>
                </a:lnTo>
                <a:lnTo>
                  <a:pt x="225757" y="277846"/>
                </a:lnTo>
                <a:lnTo>
                  <a:pt x="267539" y="259867"/>
                </a:lnTo>
                <a:lnTo>
                  <a:pt x="166077" y="259867"/>
                </a:lnTo>
                <a:lnTo>
                  <a:pt x="104429" y="250582"/>
                </a:lnTo>
                <a:lnTo>
                  <a:pt x="61918" y="225328"/>
                </a:lnTo>
                <a:lnTo>
                  <a:pt x="37312" y="187986"/>
                </a:lnTo>
                <a:lnTo>
                  <a:pt x="29387" y="142506"/>
                </a:lnTo>
                <a:lnTo>
                  <a:pt x="37315" y="97002"/>
                </a:lnTo>
                <a:lnTo>
                  <a:pt x="61918" y="59674"/>
                </a:lnTo>
                <a:lnTo>
                  <a:pt x="104429" y="34418"/>
                </a:lnTo>
                <a:lnTo>
                  <a:pt x="166077" y="25133"/>
                </a:lnTo>
                <a:lnTo>
                  <a:pt x="267332" y="25133"/>
                </a:lnTo>
                <a:lnTo>
                  <a:pt x="225679" y="7172"/>
                </a:lnTo>
                <a:lnTo>
                  <a:pt x="166077" y="0"/>
                </a:lnTo>
                <a:close/>
              </a:path>
              <a:path w="332740" h="285114">
                <a:moveTo>
                  <a:pt x="267332" y="25133"/>
                </a:moveTo>
                <a:lnTo>
                  <a:pt x="166077" y="25133"/>
                </a:lnTo>
                <a:lnTo>
                  <a:pt x="227662" y="34418"/>
                </a:lnTo>
                <a:lnTo>
                  <a:pt x="270194" y="59674"/>
                </a:lnTo>
                <a:lnTo>
                  <a:pt x="294849" y="97002"/>
                </a:lnTo>
                <a:lnTo>
                  <a:pt x="302806" y="142506"/>
                </a:lnTo>
                <a:lnTo>
                  <a:pt x="294849" y="188003"/>
                </a:lnTo>
                <a:lnTo>
                  <a:pt x="270194" y="225328"/>
                </a:lnTo>
                <a:lnTo>
                  <a:pt x="227662" y="250582"/>
                </a:lnTo>
                <a:lnTo>
                  <a:pt x="166077" y="259867"/>
                </a:lnTo>
                <a:lnTo>
                  <a:pt x="267539" y="259867"/>
                </a:lnTo>
                <a:lnTo>
                  <a:pt x="272254" y="257838"/>
                </a:lnTo>
                <a:lnTo>
                  <a:pt x="305523" y="227157"/>
                </a:lnTo>
                <a:lnTo>
                  <a:pt x="325518" y="187986"/>
                </a:lnTo>
                <a:lnTo>
                  <a:pt x="332193" y="142506"/>
                </a:lnTo>
                <a:lnTo>
                  <a:pt x="325499" y="97093"/>
                </a:lnTo>
                <a:lnTo>
                  <a:pt x="305465" y="57928"/>
                </a:lnTo>
                <a:lnTo>
                  <a:pt x="272167" y="27218"/>
                </a:lnTo>
                <a:lnTo>
                  <a:pt x="267332" y="2513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27594" y="4791511"/>
            <a:ext cx="265430" cy="277495"/>
          </a:xfrm>
          <a:custGeom>
            <a:avLst/>
            <a:gdLst/>
            <a:ahLst/>
            <a:cxnLst/>
            <a:rect l="l" t="t" r="r" b="b"/>
            <a:pathLst>
              <a:path w="265429" h="277495">
                <a:moveTo>
                  <a:pt x="264883" y="0"/>
                </a:moveTo>
                <a:lnTo>
                  <a:pt x="236283" y="0"/>
                </a:lnTo>
                <a:lnTo>
                  <a:pt x="236283" y="241503"/>
                </a:lnTo>
                <a:lnTo>
                  <a:pt x="33832" y="0"/>
                </a:lnTo>
                <a:lnTo>
                  <a:pt x="0" y="0"/>
                </a:lnTo>
                <a:lnTo>
                  <a:pt x="0" y="277266"/>
                </a:lnTo>
                <a:lnTo>
                  <a:pt x="28613" y="277266"/>
                </a:lnTo>
                <a:lnTo>
                  <a:pt x="28613" y="35775"/>
                </a:lnTo>
                <a:lnTo>
                  <a:pt x="231051" y="277266"/>
                </a:lnTo>
                <a:lnTo>
                  <a:pt x="264883" y="277266"/>
                </a:lnTo>
                <a:lnTo>
                  <a:pt x="264883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4231" y="3456038"/>
            <a:ext cx="1512570" cy="1605915"/>
          </a:xfrm>
          <a:custGeom>
            <a:avLst/>
            <a:gdLst/>
            <a:ahLst/>
            <a:cxnLst/>
            <a:rect l="l" t="t" r="r" b="b"/>
            <a:pathLst>
              <a:path w="1512570" h="1605914">
                <a:moveTo>
                  <a:pt x="505917" y="802652"/>
                </a:moveTo>
                <a:lnTo>
                  <a:pt x="1828" y="1296708"/>
                </a:lnTo>
                <a:lnTo>
                  <a:pt x="1828" y="1605292"/>
                </a:lnTo>
                <a:lnTo>
                  <a:pt x="505917" y="1078763"/>
                </a:lnTo>
                <a:lnTo>
                  <a:pt x="505917" y="802652"/>
                </a:lnTo>
                <a:close/>
              </a:path>
              <a:path w="1512570" h="1605914">
                <a:moveTo>
                  <a:pt x="1512277" y="1329169"/>
                </a:moveTo>
                <a:lnTo>
                  <a:pt x="1008189" y="802640"/>
                </a:lnTo>
                <a:lnTo>
                  <a:pt x="504088" y="1329169"/>
                </a:lnTo>
                <a:lnTo>
                  <a:pt x="504088" y="1605280"/>
                </a:lnTo>
                <a:lnTo>
                  <a:pt x="1008189" y="1111224"/>
                </a:lnTo>
                <a:lnTo>
                  <a:pt x="1512277" y="1605280"/>
                </a:lnTo>
                <a:lnTo>
                  <a:pt x="1512277" y="1329169"/>
                </a:lnTo>
                <a:close/>
              </a:path>
              <a:path w="1512570" h="1605914">
                <a:moveTo>
                  <a:pt x="1512277" y="0"/>
                </a:moveTo>
                <a:lnTo>
                  <a:pt x="1008189" y="494055"/>
                </a:lnTo>
                <a:lnTo>
                  <a:pt x="900544" y="388543"/>
                </a:lnTo>
                <a:lnTo>
                  <a:pt x="1008189" y="276110"/>
                </a:lnTo>
                <a:lnTo>
                  <a:pt x="1008189" y="0"/>
                </a:lnTo>
                <a:lnTo>
                  <a:pt x="756145" y="247027"/>
                </a:lnTo>
                <a:lnTo>
                  <a:pt x="504101" y="0"/>
                </a:lnTo>
                <a:lnTo>
                  <a:pt x="504101" y="276110"/>
                </a:lnTo>
                <a:lnTo>
                  <a:pt x="611746" y="388543"/>
                </a:lnTo>
                <a:lnTo>
                  <a:pt x="504101" y="494055"/>
                </a:lnTo>
                <a:lnTo>
                  <a:pt x="0" y="0"/>
                </a:lnTo>
                <a:lnTo>
                  <a:pt x="0" y="276110"/>
                </a:lnTo>
                <a:lnTo>
                  <a:pt x="504101" y="802640"/>
                </a:lnTo>
                <a:lnTo>
                  <a:pt x="756145" y="539369"/>
                </a:lnTo>
                <a:lnTo>
                  <a:pt x="1008189" y="802640"/>
                </a:lnTo>
                <a:lnTo>
                  <a:pt x="1512277" y="276110"/>
                </a:lnTo>
                <a:lnTo>
                  <a:pt x="1512277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925910" y="5859740"/>
            <a:ext cx="715010" cy="213995"/>
            <a:chOff x="3925910" y="5859740"/>
            <a:chExt cx="715010" cy="213995"/>
          </a:xfrm>
        </p:grpSpPr>
        <p:sp>
          <p:nvSpPr>
            <p:cNvPr id="16" name="object 16"/>
            <p:cNvSpPr/>
            <p:nvPr/>
          </p:nvSpPr>
          <p:spPr>
            <a:xfrm>
              <a:off x="3925910" y="5859740"/>
              <a:ext cx="292735" cy="213995"/>
            </a:xfrm>
            <a:custGeom>
              <a:avLst/>
              <a:gdLst/>
              <a:ahLst/>
              <a:cxnLst/>
              <a:rect l="l" t="t" r="r" b="b"/>
              <a:pathLst>
                <a:path w="292735" h="213995">
                  <a:moveTo>
                    <a:pt x="292595" y="0"/>
                  </a:moveTo>
                  <a:lnTo>
                    <a:pt x="249288" y="0"/>
                  </a:lnTo>
                  <a:lnTo>
                    <a:pt x="207759" y="146151"/>
                  </a:lnTo>
                  <a:lnTo>
                    <a:pt x="168173" y="0"/>
                  </a:lnTo>
                  <a:lnTo>
                    <a:pt x="124421" y="0"/>
                  </a:lnTo>
                  <a:lnTo>
                    <a:pt x="84836" y="146151"/>
                  </a:lnTo>
                  <a:lnTo>
                    <a:pt x="43307" y="0"/>
                  </a:lnTo>
                  <a:lnTo>
                    <a:pt x="0" y="0"/>
                  </a:lnTo>
                  <a:lnTo>
                    <a:pt x="65633" y="213423"/>
                  </a:lnTo>
                  <a:lnTo>
                    <a:pt x="104330" y="213423"/>
                  </a:lnTo>
                  <a:lnTo>
                    <a:pt x="146304" y="55359"/>
                  </a:lnTo>
                  <a:lnTo>
                    <a:pt x="188264" y="213423"/>
                  </a:lnTo>
                  <a:lnTo>
                    <a:pt x="226961" y="213423"/>
                  </a:lnTo>
                  <a:lnTo>
                    <a:pt x="2925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0833" y="5859747"/>
              <a:ext cx="399747" cy="21341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739261" y="5855281"/>
            <a:ext cx="1200150" cy="222885"/>
            <a:chOff x="4739261" y="5855281"/>
            <a:chExt cx="1200150" cy="22288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261" y="5855281"/>
              <a:ext cx="172935" cy="222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8985" y="5859743"/>
              <a:ext cx="186778" cy="21788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1484" y="5859741"/>
              <a:ext cx="380100" cy="21342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63908" y="5859919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5" h="213360">
                  <a:moveTo>
                    <a:pt x="152857" y="179070"/>
                  </a:moveTo>
                  <a:lnTo>
                    <a:pt x="40195" y="179070"/>
                  </a:lnTo>
                  <a:lnTo>
                    <a:pt x="40195" y="120650"/>
                  </a:lnTo>
                  <a:lnTo>
                    <a:pt x="146304" y="120650"/>
                  </a:lnTo>
                  <a:lnTo>
                    <a:pt x="146304" y="87630"/>
                  </a:lnTo>
                  <a:lnTo>
                    <a:pt x="40195" y="87630"/>
                  </a:lnTo>
                  <a:lnTo>
                    <a:pt x="40195" y="33020"/>
                  </a:lnTo>
                  <a:lnTo>
                    <a:pt x="151358" y="33020"/>
                  </a:lnTo>
                  <a:lnTo>
                    <a:pt x="151358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87630"/>
                  </a:lnTo>
                  <a:lnTo>
                    <a:pt x="0" y="120650"/>
                  </a:lnTo>
                  <a:lnTo>
                    <a:pt x="0" y="179070"/>
                  </a:lnTo>
                  <a:lnTo>
                    <a:pt x="0" y="213360"/>
                  </a:lnTo>
                  <a:lnTo>
                    <a:pt x="152857" y="213360"/>
                  </a:lnTo>
                  <a:lnTo>
                    <a:pt x="152857" y="1790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6111" y="5859735"/>
              <a:ext cx="202996" cy="21342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6043736" y="5855275"/>
            <a:ext cx="709930" cy="222885"/>
            <a:chOff x="6043736" y="5855275"/>
            <a:chExt cx="709930" cy="22288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3736" y="5855275"/>
              <a:ext cx="151206" cy="21788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7122" y="5855275"/>
              <a:ext cx="179489" cy="2223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16700" y="5855275"/>
              <a:ext cx="151206" cy="21788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0088" y="5855280"/>
              <a:ext cx="163258" cy="22233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2574925" y="6236281"/>
            <a:ext cx="817880" cy="222885"/>
            <a:chOff x="2574925" y="6236281"/>
            <a:chExt cx="817880" cy="222885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74925" y="6236281"/>
              <a:ext cx="384573" cy="222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86286" y="6240744"/>
              <a:ext cx="189306" cy="2134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9404" y="6236281"/>
              <a:ext cx="192887" cy="222338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501379" y="6236275"/>
            <a:ext cx="1250950" cy="222885"/>
            <a:chOff x="3501379" y="6236275"/>
            <a:chExt cx="1250950" cy="222885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1379" y="6236275"/>
              <a:ext cx="151206" cy="21788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74765" y="6236275"/>
              <a:ext cx="179489" cy="2223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74343" y="6236275"/>
              <a:ext cx="151206" cy="21788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47732" y="6236280"/>
              <a:ext cx="163258" cy="22233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237786" y="6240740"/>
              <a:ext cx="139700" cy="213995"/>
            </a:xfrm>
            <a:custGeom>
              <a:avLst/>
              <a:gdLst/>
              <a:ahLst/>
              <a:cxnLst/>
              <a:rect l="l" t="t" r="r" b="b"/>
              <a:pathLst>
                <a:path w="139700" h="213995">
                  <a:moveTo>
                    <a:pt x="139153" y="0"/>
                  </a:moveTo>
                  <a:lnTo>
                    <a:pt x="98221" y="0"/>
                  </a:lnTo>
                  <a:lnTo>
                    <a:pt x="0" y="213423"/>
                  </a:lnTo>
                  <a:lnTo>
                    <a:pt x="41071" y="213423"/>
                  </a:lnTo>
                  <a:lnTo>
                    <a:pt x="1391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6701" y="6236275"/>
              <a:ext cx="151206" cy="21788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80981" y="6240736"/>
              <a:ext cx="171297" cy="213423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4864353" y="6353251"/>
            <a:ext cx="102235" cy="31115"/>
          </a:xfrm>
          <a:custGeom>
            <a:avLst/>
            <a:gdLst/>
            <a:ahLst/>
            <a:cxnLst/>
            <a:rect l="l" t="t" r="r" b="b"/>
            <a:pathLst>
              <a:path w="102235" h="31114">
                <a:moveTo>
                  <a:pt x="102095" y="0"/>
                </a:moveTo>
                <a:lnTo>
                  <a:pt x="0" y="0"/>
                </a:lnTo>
                <a:lnTo>
                  <a:pt x="0" y="31102"/>
                </a:lnTo>
                <a:lnTo>
                  <a:pt x="102095" y="31102"/>
                </a:lnTo>
                <a:lnTo>
                  <a:pt x="1020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5084465" y="6228537"/>
            <a:ext cx="1077595" cy="228600"/>
            <a:chOff x="5084465" y="6228537"/>
            <a:chExt cx="1077595" cy="228600"/>
          </a:xfrm>
        </p:grpSpPr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84465" y="6240747"/>
              <a:ext cx="170700" cy="21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74375" y="6299088"/>
              <a:ext cx="160731" cy="15805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65171" y="6228541"/>
              <a:ext cx="164007" cy="2286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58943" y="6302058"/>
              <a:ext cx="148374" cy="15507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843041" y="6228537"/>
              <a:ext cx="131445" cy="226060"/>
            </a:xfrm>
            <a:custGeom>
              <a:avLst/>
              <a:gdLst/>
              <a:ahLst/>
              <a:cxnLst/>
              <a:rect l="l" t="t" r="r" b="b"/>
              <a:pathLst>
                <a:path w="131445" h="226060">
                  <a:moveTo>
                    <a:pt x="40614" y="73520"/>
                  </a:moveTo>
                  <a:lnTo>
                    <a:pt x="3276" y="73520"/>
                  </a:lnTo>
                  <a:lnTo>
                    <a:pt x="3276" y="225628"/>
                  </a:lnTo>
                  <a:lnTo>
                    <a:pt x="40614" y="225628"/>
                  </a:lnTo>
                  <a:lnTo>
                    <a:pt x="40614" y="73520"/>
                  </a:lnTo>
                  <a:close/>
                </a:path>
                <a:path w="131445" h="226060">
                  <a:moveTo>
                    <a:pt x="43751" y="28130"/>
                  </a:moveTo>
                  <a:lnTo>
                    <a:pt x="42024" y="19634"/>
                  </a:lnTo>
                  <a:lnTo>
                    <a:pt x="37325" y="12674"/>
                  </a:lnTo>
                  <a:lnTo>
                    <a:pt x="30378" y="7975"/>
                  </a:lnTo>
                  <a:lnTo>
                    <a:pt x="21882" y="6248"/>
                  </a:lnTo>
                  <a:lnTo>
                    <a:pt x="13373" y="7975"/>
                  </a:lnTo>
                  <a:lnTo>
                    <a:pt x="6413" y="12674"/>
                  </a:lnTo>
                  <a:lnTo>
                    <a:pt x="1714" y="19634"/>
                  </a:lnTo>
                  <a:lnTo>
                    <a:pt x="0" y="28130"/>
                  </a:lnTo>
                  <a:lnTo>
                    <a:pt x="1714" y="36639"/>
                  </a:lnTo>
                  <a:lnTo>
                    <a:pt x="6413" y="43599"/>
                  </a:lnTo>
                  <a:lnTo>
                    <a:pt x="13373" y="48298"/>
                  </a:lnTo>
                  <a:lnTo>
                    <a:pt x="21882" y="50012"/>
                  </a:lnTo>
                  <a:lnTo>
                    <a:pt x="30378" y="48298"/>
                  </a:lnTo>
                  <a:lnTo>
                    <a:pt x="37325" y="43599"/>
                  </a:lnTo>
                  <a:lnTo>
                    <a:pt x="42024" y="36639"/>
                  </a:lnTo>
                  <a:lnTo>
                    <a:pt x="43751" y="28130"/>
                  </a:lnTo>
                  <a:close/>
                </a:path>
                <a:path w="131445" h="226060">
                  <a:moveTo>
                    <a:pt x="130962" y="194513"/>
                  </a:moveTo>
                  <a:lnTo>
                    <a:pt x="116967" y="194513"/>
                  </a:lnTo>
                  <a:lnTo>
                    <a:pt x="116814" y="183946"/>
                  </a:lnTo>
                  <a:lnTo>
                    <a:pt x="116814" y="0"/>
                  </a:lnTo>
                  <a:lnTo>
                    <a:pt x="79463" y="0"/>
                  </a:lnTo>
                  <a:lnTo>
                    <a:pt x="79463" y="172046"/>
                  </a:lnTo>
                  <a:lnTo>
                    <a:pt x="79971" y="190588"/>
                  </a:lnTo>
                  <a:lnTo>
                    <a:pt x="83502" y="207886"/>
                  </a:lnTo>
                  <a:lnTo>
                    <a:pt x="93091" y="220649"/>
                  </a:lnTo>
                  <a:lnTo>
                    <a:pt x="111760" y="225628"/>
                  </a:lnTo>
                  <a:lnTo>
                    <a:pt x="130962" y="225628"/>
                  </a:lnTo>
                  <a:lnTo>
                    <a:pt x="130962" y="19451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97818" y="6228541"/>
              <a:ext cx="164007" cy="228600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6276874" y="6228541"/>
            <a:ext cx="523875" cy="228600"/>
            <a:chOff x="6276874" y="6228541"/>
            <a:chExt cx="523875" cy="228600"/>
          </a:xfrm>
        </p:grpSpPr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76874" y="6299083"/>
              <a:ext cx="145402" cy="15805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58004" y="6299080"/>
              <a:ext cx="148374" cy="1550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36142" y="6228541"/>
              <a:ext cx="164007" cy="228600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6921153" y="6240746"/>
            <a:ext cx="1195705" cy="216535"/>
            <a:chOff x="6921153" y="6240746"/>
            <a:chExt cx="1195705" cy="216535"/>
          </a:xfrm>
        </p:grpSpPr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21153" y="6240746"/>
              <a:ext cx="170700" cy="21341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11062" y="6299088"/>
              <a:ext cx="160731" cy="15805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295896" y="6299085"/>
              <a:ext cx="678180" cy="158115"/>
            </a:xfrm>
            <a:custGeom>
              <a:avLst/>
              <a:gdLst/>
              <a:ahLst/>
              <a:cxnLst/>
              <a:rect l="l" t="t" r="r" b="b"/>
              <a:pathLst>
                <a:path w="678179" h="158114">
                  <a:moveTo>
                    <a:pt x="147637" y="21882"/>
                  </a:moveTo>
                  <a:lnTo>
                    <a:pt x="134251" y="11493"/>
                  </a:lnTo>
                  <a:lnTo>
                    <a:pt x="119189" y="4749"/>
                  </a:lnTo>
                  <a:lnTo>
                    <a:pt x="102666" y="1104"/>
                  </a:lnTo>
                  <a:lnTo>
                    <a:pt x="84836" y="0"/>
                  </a:lnTo>
                  <a:lnTo>
                    <a:pt x="49733" y="6057"/>
                  </a:lnTo>
                  <a:lnTo>
                    <a:pt x="22987" y="22720"/>
                  </a:lnTo>
                  <a:lnTo>
                    <a:pt x="5969" y="47790"/>
                  </a:lnTo>
                  <a:lnTo>
                    <a:pt x="0" y="79032"/>
                  </a:lnTo>
                  <a:lnTo>
                    <a:pt x="5969" y="110350"/>
                  </a:lnTo>
                  <a:lnTo>
                    <a:pt x="22987" y="135394"/>
                  </a:lnTo>
                  <a:lnTo>
                    <a:pt x="49733" y="152031"/>
                  </a:lnTo>
                  <a:lnTo>
                    <a:pt x="84836" y="158051"/>
                  </a:lnTo>
                  <a:lnTo>
                    <a:pt x="102666" y="156959"/>
                  </a:lnTo>
                  <a:lnTo>
                    <a:pt x="119189" y="153314"/>
                  </a:lnTo>
                  <a:lnTo>
                    <a:pt x="134251" y="146570"/>
                  </a:lnTo>
                  <a:lnTo>
                    <a:pt x="147637" y="136182"/>
                  </a:lnTo>
                  <a:lnTo>
                    <a:pt x="128587" y="112217"/>
                  </a:lnTo>
                  <a:lnTo>
                    <a:pt x="118414" y="118986"/>
                  </a:lnTo>
                  <a:lnTo>
                    <a:pt x="107772" y="123545"/>
                  </a:lnTo>
                  <a:lnTo>
                    <a:pt x="96583" y="126136"/>
                  </a:lnTo>
                  <a:lnTo>
                    <a:pt x="84836" y="126949"/>
                  </a:lnTo>
                  <a:lnTo>
                    <a:pt x="63804" y="122986"/>
                  </a:lnTo>
                  <a:lnTo>
                    <a:pt x="49314" y="112369"/>
                  </a:lnTo>
                  <a:lnTo>
                    <a:pt x="40944" y="97066"/>
                  </a:lnTo>
                  <a:lnTo>
                    <a:pt x="38252" y="79032"/>
                  </a:lnTo>
                  <a:lnTo>
                    <a:pt x="40944" y="60998"/>
                  </a:lnTo>
                  <a:lnTo>
                    <a:pt x="49314" y="45694"/>
                  </a:lnTo>
                  <a:lnTo>
                    <a:pt x="63804" y="35077"/>
                  </a:lnTo>
                  <a:lnTo>
                    <a:pt x="84836" y="31102"/>
                  </a:lnTo>
                  <a:lnTo>
                    <a:pt x="96545" y="31877"/>
                  </a:lnTo>
                  <a:lnTo>
                    <a:pt x="107619" y="34366"/>
                  </a:lnTo>
                  <a:lnTo>
                    <a:pt x="118173" y="38836"/>
                  </a:lnTo>
                  <a:lnTo>
                    <a:pt x="128295" y="45542"/>
                  </a:lnTo>
                  <a:lnTo>
                    <a:pt x="147637" y="21882"/>
                  </a:lnTo>
                  <a:close/>
                </a:path>
                <a:path w="678179" h="158114">
                  <a:moveTo>
                    <a:pt x="333527" y="79019"/>
                  </a:moveTo>
                  <a:lnTo>
                    <a:pt x="327533" y="47586"/>
                  </a:lnTo>
                  <a:lnTo>
                    <a:pt x="316306" y="31102"/>
                  </a:lnTo>
                  <a:lnTo>
                    <a:pt x="310476" y="22555"/>
                  </a:lnTo>
                  <a:lnTo>
                    <a:pt x="295275" y="13144"/>
                  </a:lnTo>
                  <a:lnTo>
                    <a:pt x="295275" y="79019"/>
                  </a:lnTo>
                  <a:lnTo>
                    <a:pt x="292582" y="97066"/>
                  </a:lnTo>
                  <a:lnTo>
                    <a:pt x="284200" y="112369"/>
                  </a:lnTo>
                  <a:lnTo>
                    <a:pt x="269722" y="122986"/>
                  </a:lnTo>
                  <a:lnTo>
                    <a:pt x="248691" y="126949"/>
                  </a:lnTo>
                  <a:lnTo>
                    <a:pt x="227660" y="122986"/>
                  </a:lnTo>
                  <a:lnTo>
                    <a:pt x="213182" y="112369"/>
                  </a:lnTo>
                  <a:lnTo>
                    <a:pt x="204800" y="97066"/>
                  </a:lnTo>
                  <a:lnTo>
                    <a:pt x="202107" y="79019"/>
                  </a:lnTo>
                  <a:lnTo>
                    <a:pt x="204800" y="60998"/>
                  </a:lnTo>
                  <a:lnTo>
                    <a:pt x="213182" y="45694"/>
                  </a:lnTo>
                  <a:lnTo>
                    <a:pt x="227660" y="35077"/>
                  </a:lnTo>
                  <a:lnTo>
                    <a:pt x="248691" y="31102"/>
                  </a:lnTo>
                  <a:lnTo>
                    <a:pt x="269722" y="35077"/>
                  </a:lnTo>
                  <a:lnTo>
                    <a:pt x="284200" y="45694"/>
                  </a:lnTo>
                  <a:lnTo>
                    <a:pt x="292582" y="60998"/>
                  </a:lnTo>
                  <a:lnTo>
                    <a:pt x="295275" y="79019"/>
                  </a:lnTo>
                  <a:lnTo>
                    <a:pt x="295275" y="13144"/>
                  </a:lnTo>
                  <a:lnTo>
                    <a:pt x="283730" y="5994"/>
                  </a:lnTo>
                  <a:lnTo>
                    <a:pt x="248691" y="0"/>
                  </a:lnTo>
                  <a:lnTo>
                    <a:pt x="213588" y="6057"/>
                  </a:lnTo>
                  <a:lnTo>
                    <a:pt x="186855" y="22720"/>
                  </a:lnTo>
                  <a:lnTo>
                    <a:pt x="169824" y="47777"/>
                  </a:lnTo>
                  <a:lnTo>
                    <a:pt x="163855" y="79019"/>
                  </a:lnTo>
                  <a:lnTo>
                    <a:pt x="169824" y="110337"/>
                  </a:lnTo>
                  <a:lnTo>
                    <a:pt x="186855" y="135394"/>
                  </a:lnTo>
                  <a:lnTo>
                    <a:pt x="213588" y="152031"/>
                  </a:lnTo>
                  <a:lnTo>
                    <a:pt x="248691" y="158051"/>
                  </a:lnTo>
                  <a:lnTo>
                    <a:pt x="283730" y="152069"/>
                  </a:lnTo>
                  <a:lnTo>
                    <a:pt x="310476" y="135509"/>
                  </a:lnTo>
                  <a:lnTo>
                    <a:pt x="316306" y="126949"/>
                  </a:lnTo>
                  <a:lnTo>
                    <a:pt x="327533" y="110464"/>
                  </a:lnTo>
                  <a:lnTo>
                    <a:pt x="333527" y="79019"/>
                  </a:lnTo>
                  <a:close/>
                </a:path>
                <a:path w="678179" h="158114">
                  <a:moveTo>
                    <a:pt x="508254" y="2984"/>
                  </a:moveTo>
                  <a:lnTo>
                    <a:pt x="467918" y="2984"/>
                  </a:lnTo>
                  <a:lnTo>
                    <a:pt x="425361" y="112674"/>
                  </a:lnTo>
                  <a:lnTo>
                    <a:pt x="382943" y="2984"/>
                  </a:lnTo>
                  <a:lnTo>
                    <a:pt x="342607" y="2984"/>
                  </a:lnTo>
                  <a:lnTo>
                    <a:pt x="406450" y="155092"/>
                  </a:lnTo>
                  <a:lnTo>
                    <a:pt x="444258" y="155092"/>
                  </a:lnTo>
                  <a:lnTo>
                    <a:pt x="508254" y="2984"/>
                  </a:lnTo>
                  <a:close/>
                </a:path>
                <a:path w="678179" h="158114">
                  <a:moveTo>
                    <a:pt x="678065" y="93624"/>
                  </a:moveTo>
                  <a:lnTo>
                    <a:pt x="675157" y="64300"/>
                  </a:lnTo>
                  <a:lnTo>
                    <a:pt x="674077" y="53378"/>
                  </a:lnTo>
                  <a:lnTo>
                    <a:pt x="662355" y="31115"/>
                  </a:lnTo>
                  <a:lnTo>
                    <a:pt x="658634" y="24041"/>
                  </a:lnTo>
                  <a:lnTo>
                    <a:pt x="637730" y="9512"/>
                  </a:lnTo>
                  <a:lnTo>
                    <a:pt x="637730" y="64300"/>
                  </a:lnTo>
                  <a:lnTo>
                    <a:pt x="557657" y="64300"/>
                  </a:lnTo>
                  <a:lnTo>
                    <a:pt x="559600" y="54470"/>
                  </a:lnTo>
                  <a:lnTo>
                    <a:pt x="566178" y="43573"/>
                  </a:lnTo>
                  <a:lnTo>
                    <a:pt x="578510" y="34747"/>
                  </a:lnTo>
                  <a:lnTo>
                    <a:pt x="597700" y="31115"/>
                  </a:lnTo>
                  <a:lnTo>
                    <a:pt x="616889" y="34747"/>
                  </a:lnTo>
                  <a:lnTo>
                    <a:pt x="629208" y="43573"/>
                  </a:lnTo>
                  <a:lnTo>
                    <a:pt x="635787" y="54470"/>
                  </a:lnTo>
                  <a:lnTo>
                    <a:pt x="637730" y="64300"/>
                  </a:lnTo>
                  <a:lnTo>
                    <a:pt x="637730" y="9512"/>
                  </a:lnTo>
                  <a:lnTo>
                    <a:pt x="632815" y="6096"/>
                  </a:lnTo>
                  <a:lnTo>
                    <a:pt x="597700" y="12"/>
                  </a:lnTo>
                  <a:lnTo>
                    <a:pt x="563041" y="6057"/>
                  </a:lnTo>
                  <a:lnTo>
                    <a:pt x="537870" y="22720"/>
                  </a:lnTo>
                  <a:lnTo>
                    <a:pt x="522516" y="47790"/>
                  </a:lnTo>
                  <a:lnTo>
                    <a:pt x="517334" y="79032"/>
                  </a:lnTo>
                  <a:lnTo>
                    <a:pt x="522516" y="110401"/>
                  </a:lnTo>
                  <a:lnTo>
                    <a:pt x="537870" y="135458"/>
                  </a:lnTo>
                  <a:lnTo>
                    <a:pt x="563041" y="152057"/>
                  </a:lnTo>
                  <a:lnTo>
                    <a:pt x="597700" y="158064"/>
                  </a:lnTo>
                  <a:lnTo>
                    <a:pt x="618045" y="156756"/>
                  </a:lnTo>
                  <a:lnTo>
                    <a:pt x="636460" y="152527"/>
                  </a:lnTo>
                  <a:lnTo>
                    <a:pt x="652983" y="144932"/>
                  </a:lnTo>
                  <a:lnTo>
                    <a:pt x="667639" y="133502"/>
                  </a:lnTo>
                  <a:lnTo>
                    <a:pt x="661047" y="126961"/>
                  </a:lnTo>
                  <a:lnTo>
                    <a:pt x="645020" y="111036"/>
                  </a:lnTo>
                  <a:lnTo>
                    <a:pt x="636562" y="117094"/>
                  </a:lnTo>
                  <a:lnTo>
                    <a:pt x="626097" y="122174"/>
                  </a:lnTo>
                  <a:lnTo>
                    <a:pt x="613270" y="125666"/>
                  </a:lnTo>
                  <a:lnTo>
                    <a:pt x="597700" y="126961"/>
                  </a:lnTo>
                  <a:lnTo>
                    <a:pt x="578624" y="123278"/>
                  </a:lnTo>
                  <a:lnTo>
                    <a:pt x="566293" y="114363"/>
                  </a:lnTo>
                  <a:lnTo>
                    <a:pt x="559638" y="103416"/>
                  </a:lnTo>
                  <a:lnTo>
                    <a:pt x="557657" y="93624"/>
                  </a:lnTo>
                  <a:lnTo>
                    <a:pt x="678065" y="9362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04020" y="6299080"/>
              <a:ext cx="112217" cy="155079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1750192" y="6621740"/>
            <a:ext cx="715010" cy="213995"/>
            <a:chOff x="1750192" y="6621740"/>
            <a:chExt cx="715010" cy="213995"/>
          </a:xfrm>
        </p:grpSpPr>
        <p:sp>
          <p:nvSpPr>
            <p:cNvPr id="59" name="object 59"/>
            <p:cNvSpPr/>
            <p:nvPr/>
          </p:nvSpPr>
          <p:spPr>
            <a:xfrm>
              <a:off x="1750192" y="6621740"/>
              <a:ext cx="292735" cy="213995"/>
            </a:xfrm>
            <a:custGeom>
              <a:avLst/>
              <a:gdLst/>
              <a:ahLst/>
              <a:cxnLst/>
              <a:rect l="l" t="t" r="r" b="b"/>
              <a:pathLst>
                <a:path w="292735" h="213995">
                  <a:moveTo>
                    <a:pt x="292595" y="0"/>
                  </a:moveTo>
                  <a:lnTo>
                    <a:pt x="249288" y="0"/>
                  </a:lnTo>
                  <a:lnTo>
                    <a:pt x="207759" y="146151"/>
                  </a:lnTo>
                  <a:lnTo>
                    <a:pt x="168173" y="0"/>
                  </a:lnTo>
                  <a:lnTo>
                    <a:pt x="124421" y="0"/>
                  </a:lnTo>
                  <a:lnTo>
                    <a:pt x="84835" y="146151"/>
                  </a:lnTo>
                  <a:lnTo>
                    <a:pt x="43306" y="0"/>
                  </a:lnTo>
                  <a:lnTo>
                    <a:pt x="0" y="0"/>
                  </a:lnTo>
                  <a:lnTo>
                    <a:pt x="65633" y="213423"/>
                  </a:lnTo>
                  <a:lnTo>
                    <a:pt x="104330" y="213423"/>
                  </a:lnTo>
                  <a:lnTo>
                    <a:pt x="146303" y="55359"/>
                  </a:lnTo>
                  <a:lnTo>
                    <a:pt x="188264" y="213423"/>
                  </a:lnTo>
                  <a:lnTo>
                    <a:pt x="226961" y="213423"/>
                  </a:lnTo>
                  <a:lnTo>
                    <a:pt x="2925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5115" y="6621747"/>
              <a:ext cx="399747" cy="21341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2569493" y="6617275"/>
            <a:ext cx="1250950" cy="222885"/>
            <a:chOff x="2569493" y="6617275"/>
            <a:chExt cx="1250950" cy="222885"/>
          </a:xfrm>
        </p:grpSpPr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69493" y="6617275"/>
              <a:ext cx="151206" cy="21788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2878" y="6617275"/>
              <a:ext cx="179489" cy="22235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42456" y="6617275"/>
              <a:ext cx="151206" cy="21788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15844" y="6617280"/>
              <a:ext cx="163258" cy="22233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305898" y="6621740"/>
              <a:ext cx="139700" cy="213995"/>
            </a:xfrm>
            <a:custGeom>
              <a:avLst/>
              <a:gdLst/>
              <a:ahLst/>
              <a:cxnLst/>
              <a:rect l="l" t="t" r="r" b="b"/>
              <a:pathLst>
                <a:path w="139700" h="213995">
                  <a:moveTo>
                    <a:pt x="139153" y="0"/>
                  </a:moveTo>
                  <a:lnTo>
                    <a:pt x="98221" y="0"/>
                  </a:lnTo>
                  <a:lnTo>
                    <a:pt x="0" y="213423"/>
                  </a:lnTo>
                  <a:lnTo>
                    <a:pt x="41071" y="213423"/>
                  </a:lnTo>
                  <a:lnTo>
                    <a:pt x="1391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74813" y="6617275"/>
              <a:ext cx="151206" cy="21788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49094" y="6621736"/>
              <a:ext cx="171297" cy="213423"/>
            </a:xfrm>
            <a:prstGeom prst="rect">
              <a:avLst/>
            </a:prstGeom>
          </p:spPr>
        </p:pic>
      </p:grpSp>
      <p:sp>
        <p:nvSpPr>
          <p:cNvPr id="69" name="object 69"/>
          <p:cNvSpPr/>
          <p:nvPr/>
        </p:nvSpPr>
        <p:spPr>
          <a:xfrm>
            <a:off x="3932466" y="6734250"/>
            <a:ext cx="102235" cy="31115"/>
          </a:xfrm>
          <a:custGeom>
            <a:avLst/>
            <a:gdLst/>
            <a:ahLst/>
            <a:cxnLst/>
            <a:rect l="l" t="t" r="r" b="b"/>
            <a:pathLst>
              <a:path w="102235" h="31115">
                <a:moveTo>
                  <a:pt x="102095" y="0"/>
                </a:moveTo>
                <a:lnTo>
                  <a:pt x="0" y="0"/>
                </a:lnTo>
                <a:lnTo>
                  <a:pt x="0" y="31102"/>
                </a:lnTo>
                <a:lnTo>
                  <a:pt x="102095" y="31102"/>
                </a:lnTo>
                <a:lnTo>
                  <a:pt x="1020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4146619" y="6609536"/>
            <a:ext cx="1995170" cy="230504"/>
            <a:chOff x="4146619" y="6609536"/>
            <a:chExt cx="1995170" cy="230504"/>
          </a:xfrm>
        </p:grpSpPr>
        <p:pic>
          <p:nvPicPr>
            <p:cNvPr id="71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46619" y="6617281"/>
              <a:ext cx="378776" cy="2223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555147" y="6609536"/>
              <a:ext cx="133350" cy="226060"/>
            </a:xfrm>
            <a:custGeom>
              <a:avLst/>
              <a:gdLst/>
              <a:ahLst/>
              <a:cxnLst/>
              <a:rect l="l" t="t" r="r" b="b"/>
              <a:pathLst>
                <a:path w="133350" h="226059">
                  <a:moveTo>
                    <a:pt x="51498" y="194513"/>
                  </a:moveTo>
                  <a:lnTo>
                    <a:pt x="37503" y="194513"/>
                  </a:lnTo>
                  <a:lnTo>
                    <a:pt x="37350" y="183946"/>
                  </a:lnTo>
                  <a:lnTo>
                    <a:pt x="37350" y="0"/>
                  </a:lnTo>
                  <a:lnTo>
                    <a:pt x="0" y="0"/>
                  </a:lnTo>
                  <a:lnTo>
                    <a:pt x="0" y="172046"/>
                  </a:lnTo>
                  <a:lnTo>
                    <a:pt x="508" y="190588"/>
                  </a:lnTo>
                  <a:lnTo>
                    <a:pt x="4038" y="207886"/>
                  </a:lnTo>
                  <a:lnTo>
                    <a:pt x="13627" y="220649"/>
                  </a:lnTo>
                  <a:lnTo>
                    <a:pt x="32296" y="225628"/>
                  </a:lnTo>
                  <a:lnTo>
                    <a:pt x="51498" y="225628"/>
                  </a:lnTo>
                  <a:lnTo>
                    <a:pt x="51498" y="194513"/>
                  </a:lnTo>
                  <a:close/>
                </a:path>
                <a:path w="133350" h="226059">
                  <a:moveTo>
                    <a:pt x="132765" y="194513"/>
                  </a:moveTo>
                  <a:lnTo>
                    <a:pt x="118770" y="194513"/>
                  </a:lnTo>
                  <a:lnTo>
                    <a:pt x="118618" y="183946"/>
                  </a:lnTo>
                  <a:lnTo>
                    <a:pt x="118618" y="0"/>
                  </a:lnTo>
                  <a:lnTo>
                    <a:pt x="81267" y="0"/>
                  </a:lnTo>
                  <a:lnTo>
                    <a:pt x="81267" y="172046"/>
                  </a:lnTo>
                  <a:lnTo>
                    <a:pt x="81775" y="190588"/>
                  </a:lnTo>
                  <a:lnTo>
                    <a:pt x="85305" y="207886"/>
                  </a:lnTo>
                  <a:lnTo>
                    <a:pt x="94894" y="220649"/>
                  </a:lnTo>
                  <a:lnTo>
                    <a:pt x="113563" y="225628"/>
                  </a:lnTo>
                  <a:lnTo>
                    <a:pt x="132765" y="225628"/>
                  </a:lnTo>
                  <a:lnTo>
                    <a:pt x="132765" y="19451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11724" y="6680082"/>
              <a:ext cx="145402" cy="15805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92852" y="6609540"/>
              <a:ext cx="164007" cy="22859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80665" y="6680084"/>
              <a:ext cx="169672" cy="15805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80093" y="6680080"/>
              <a:ext cx="269380" cy="15805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76267" y="6638557"/>
              <a:ext cx="117271" cy="19958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720333" y="6615785"/>
              <a:ext cx="43815" cy="219710"/>
            </a:xfrm>
            <a:custGeom>
              <a:avLst/>
              <a:gdLst/>
              <a:ahLst/>
              <a:cxnLst/>
              <a:rect l="l" t="t" r="r" b="b"/>
              <a:pathLst>
                <a:path w="43814" h="219709">
                  <a:moveTo>
                    <a:pt x="40627" y="67271"/>
                  </a:moveTo>
                  <a:lnTo>
                    <a:pt x="3276" y="67271"/>
                  </a:lnTo>
                  <a:lnTo>
                    <a:pt x="3276" y="219379"/>
                  </a:lnTo>
                  <a:lnTo>
                    <a:pt x="40627" y="219379"/>
                  </a:lnTo>
                  <a:lnTo>
                    <a:pt x="40627" y="67271"/>
                  </a:lnTo>
                  <a:close/>
                </a:path>
                <a:path w="43814" h="219709">
                  <a:moveTo>
                    <a:pt x="21882" y="0"/>
                  </a:moveTo>
                  <a:lnTo>
                    <a:pt x="13373" y="1724"/>
                  </a:lnTo>
                  <a:lnTo>
                    <a:pt x="6416" y="6421"/>
                  </a:lnTo>
                  <a:lnTo>
                    <a:pt x="1722" y="13378"/>
                  </a:lnTo>
                  <a:lnTo>
                    <a:pt x="0" y="21882"/>
                  </a:lnTo>
                  <a:lnTo>
                    <a:pt x="1722" y="30385"/>
                  </a:lnTo>
                  <a:lnTo>
                    <a:pt x="6416" y="37342"/>
                  </a:lnTo>
                  <a:lnTo>
                    <a:pt x="13373" y="42039"/>
                  </a:lnTo>
                  <a:lnTo>
                    <a:pt x="21882" y="43764"/>
                  </a:lnTo>
                  <a:lnTo>
                    <a:pt x="30383" y="42039"/>
                  </a:lnTo>
                  <a:lnTo>
                    <a:pt x="37336" y="37342"/>
                  </a:lnTo>
                  <a:lnTo>
                    <a:pt x="42029" y="30385"/>
                  </a:lnTo>
                  <a:lnTo>
                    <a:pt x="43751" y="21882"/>
                  </a:lnTo>
                  <a:lnTo>
                    <a:pt x="42029" y="13378"/>
                  </a:lnTo>
                  <a:lnTo>
                    <a:pt x="37336" y="6421"/>
                  </a:lnTo>
                  <a:lnTo>
                    <a:pt x="30383" y="1724"/>
                  </a:lnTo>
                  <a:lnTo>
                    <a:pt x="218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93850" y="6680084"/>
              <a:ext cx="169672" cy="15805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93288" y="6680080"/>
              <a:ext cx="148374" cy="155079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6256708" y="6609540"/>
            <a:ext cx="523875" cy="228600"/>
            <a:chOff x="6256708" y="6609540"/>
            <a:chExt cx="523875" cy="228600"/>
          </a:xfrm>
        </p:grpSpPr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56708" y="6680082"/>
              <a:ext cx="145402" cy="15805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37838" y="6680080"/>
              <a:ext cx="148374" cy="15507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15976" y="6609540"/>
              <a:ext cx="164007" cy="228599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6895029" y="6609536"/>
            <a:ext cx="2028189" cy="230504"/>
            <a:chOff x="6895029" y="6609536"/>
            <a:chExt cx="2028189" cy="230504"/>
          </a:xfrm>
        </p:grpSpPr>
        <p:pic>
          <p:nvPicPr>
            <p:cNvPr id="86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95029" y="6617281"/>
              <a:ext cx="378774" cy="22233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03572" y="6680080"/>
              <a:ext cx="148374" cy="15507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78735" y="6680077"/>
              <a:ext cx="137960" cy="15806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37532" y="6680084"/>
              <a:ext cx="169671" cy="158051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836967" y="6609536"/>
              <a:ext cx="125095" cy="226060"/>
            </a:xfrm>
            <a:custGeom>
              <a:avLst/>
              <a:gdLst/>
              <a:ahLst/>
              <a:cxnLst/>
              <a:rect l="l" t="t" r="r" b="b"/>
              <a:pathLst>
                <a:path w="125095" h="226059">
                  <a:moveTo>
                    <a:pt x="51498" y="194513"/>
                  </a:moveTo>
                  <a:lnTo>
                    <a:pt x="37503" y="194513"/>
                  </a:lnTo>
                  <a:lnTo>
                    <a:pt x="37350" y="183946"/>
                  </a:lnTo>
                  <a:lnTo>
                    <a:pt x="37350" y="0"/>
                  </a:lnTo>
                  <a:lnTo>
                    <a:pt x="0" y="0"/>
                  </a:lnTo>
                  <a:lnTo>
                    <a:pt x="0" y="172046"/>
                  </a:lnTo>
                  <a:lnTo>
                    <a:pt x="495" y="190588"/>
                  </a:lnTo>
                  <a:lnTo>
                    <a:pt x="4025" y="207886"/>
                  </a:lnTo>
                  <a:lnTo>
                    <a:pt x="13614" y="220649"/>
                  </a:lnTo>
                  <a:lnTo>
                    <a:pt x="32296" y="225628"/>
                  </a:lnTo>
                  <a:lnTo>
                    <a:pt x="51498" y="225628"/>
                  </a:lnTo>
                  <a:lnTo>
                    <a:pt x="51498" y="194513"/>
                  </a:lnTo>
                  <a:close/>
                </a:path>
                <a:path w="125095" h="226059">
                  <a:moveTo>
                    <a:pt x="121881" y="73520"/>
                  </a:moveTo>
                  <a:lnTo>
                    <a:pt x="84531" y="73520"/>
                  </a:lnTo>
                  <a:lnTo>
                    <a:pt x="84531" y="225628"/>
                  </a:lnTo>
                  <a:lnTo>
                    <a:pt x="121881" y="225628"/>
                  </a:lnTo>
                  <a:lnTo>
                    <a:pt x="121881" y="73520"/>
                  </a:lnTo>
                  <a:close/>
                </a:path>
                <a:path w="125095" h="226059">
                  <a:moveTo>
                    <a:pt x="125018" y="28130"/>
                  </a:moveTo>
                  <a:lnTo>
                    <a:pt x="123291" y="19634"/>
                  </a:lnTo>
                  <a:lnTo>
                    <a:pt x="118592" y="12674"/>
                  </a:lnTo>
                  <a:lnTo>
                    <a:pt x="111633" y="7975"/>
                  </a:lnTo>
                  <a:lnTo>
                    <a:pt x="103136" y="6248"/>
                  </a:lnTo>
                  <a:lnTo>
                    <a:pt x="94627" y="7975"/>
                  </a:lnTo>
                  <a:lnTo>
                    <a:pt x="87668" y="12674"/>
                  </a:lnTo>
                  <a:lnTo>
                    <a:pt x="82969" y="19634"/>
                  </a:lnTo>
                  <a:lnTo>
                    <a:pt x="81254" y="28130"/>
                  </a:lnTo>
                  <a:lnTo>
                    <a:pt x="82969" y="36639"/>
                  </a:lnTo>
                  <a:lnTo>
                    <a:pt x="87668" y="43599"/>
                  </a:lnTo>
                  <a:lnTo>
                    <a:pt x="94627" y="48298"/>
                  </a:lnTo>
                  <a:lnTo>
                    <a:pt x="103136" y="50012"/>
                  </a:lnTo>
                  <a:lnTo>
                    <a:pt x="111633" y="48298"/>
                  </a:lnTo>
                  <a:lnTo>
                    <a:pt x="118592" y="43599"/>
                  </a:lnTo>
                  <a:lnTo>
                    <a:pt x="123291" y="36639"/>
                  </a:lnTo>
                  <a:lnTo>
                    <a:pt x="125018" y="281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91743" y="6609540"/>
              <a:ext cx="164007" cy="22859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185521" y="6680082"/>
              <a:ext cx="145402" cy="15805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57716" y="6638557"/>
              <a:ext cx="117271" cy="19958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501786" y="6615785"/>
              <a:ext cx="43815" cy="219710"/>
            </a:xfrm>
            <a:custGeom>
              <a:avLst/>
              <a:gdLst/>
              <a:ahLst/>
              <a:cxnLst/>
              <a:rect l="l" t="t" r="r" b="b"/>
              <a:pathLst>
                <a:path w="43815" h="219709">
                  <a:moveTo>
                    <a:pt x="40614" y="67271"/>
                  </a:moveTo>
                  <a:lnTo>
                    <a:pt x="3263" y="67271"/>
                  </a:lnTo>
                  <a:lnTo>
                    <a:pt x="3263" y="219379"/>
                  </a:lnTo>
                  <a:lnTo>
                    <a:pt x="40614" y="219379"/>
                  </a:lnTo>
                  <a:lnTo>
                    <a:pt x="40614" y="67271"/>
                  </a:lnTo>
                  <a:close/>
                </a:path>
                <a:path w="43815" h="219709">
                  <a:moveTo>
                    <a:pt x="21869" y="0"/>
                  </a:moveTo>
                  <a:lnTo>
                    <a:pt x="13367" y="1724"/>
                  </a:lnTo>
                  <a:lnTo>
                    <a:pt x="6415" y="6421"/>
                  </a:lnTo>
                  <a:lnTo>
                    <a:pt x="1722" y="13378"/>
                  </a:lnTo>
                  <a:lnTo>
                    <a:pt x="0" y="21882"/>
                  </a:lnTo>
                  <a:lnTo>
                    <a:pt x="1722" y="30385"/>
                  </a:lnTo>
                  <a:lnTo>
                    <a:pt x="6415" y="37342"/>
                  </a:lnTo>
                  <a:lnTo>
                    <a:pt x="13367" y="42039"/>
                  </a:lnTo>
                  <a:lnTo>
                    <a:pt x="21869" y="43764"/>
                  </a:lnTo>
                  <a:lnTo>
                    <a:pt x="30378" y="42039"/>
                  </a:lnTo>
                  <a:lnTo>
                    <a:pt x="37334" y="37342"/>
                  </a:lnTo>
                  <a:lnTo>
                    <a:pt x="42029" y="30385"/>
                  </a:lnTo>
                  <a:lnTo>
                    <a:pt x="43751" y="21882"/>
                  </a:lnTo>
                  <a:lnTo>
                    <a:pt x="42029" y="13378"/>
                  </a:lnTo>
                  <a:lnTo>
                    <a:pt x="37334" y="6421"/>
                  </a:lnTo>
                  <a:lnTo>
                    <a:pt x="30378" y="1724"/>
                  </a:lnTo>
                  <a:lnTo>
                    <a:pt x="218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75299" y="6680084"/>
              <a:ext cx="169671" cy="15805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74737" y="6680080"/>
              <a:ext cx="148374" cy="1550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071" y="962008"/>
            <a:ext cx="2202180" cy="287655"/>
            <a:chOff x="923071" y="962008"/>
            <a:chExt cx="2202180" cy="287655"/>
          </a:xfrm>
        </p:grpSpPr>
        <p:sp>
          <p:nvSpPr>
            <p:cNvPr id="3" name="object 3"/>
            <p:cNvSpPr/>
            <p:nvPr/>
          </p:nvSpPr>
          <p:spPr>
            <a:xfrm>
              <a:off x="923071" y="971689"/>
              <a:ext cx="241300" cy="278130"/>
            </a:xfrm>
            <a:custGeom>
              <a:avLst/>
              <a:gdLst/>
              <a:ahLst/>
              <a:cxnLst/>
              <a:rect l="l" t="t" r="r" b="b"/>
              <a:pathLst>
                <a:path w="241300" h="278130">
                  <a:moveTo>
                    <a:pt x="141757" y="0"/>
                  </a:moveTo>
                  <a:lnTo>
                    <a:pt x="91867" y="6737"/>
                  </a:lnTo>
                  <a:lnTo>
                    <a:pt x="52318" y="25769"/>
                  </a:lnTo>
                  <a:lnTo>
                    <a:pt x="23538" y="55330"/>
                  </a:lnTo>
                  <a:lnTo>
                    <a:pt x="5955" y="93650"/>
                  </a:lnTo>
                  <a:lnTo>
                    <a:pt x="0" y="138963"/>
                  </a:lnTo>
                  <a:lnTo>
                    <a:pt x="5955" y="184277"/>
                  </a:lnTo>
                  <a:lnTo>
                    <a:pt x="23538" y="222600"/>
                  </a:lnTo>
                  <a:lnTo>
                    <a:pt x="52318" y="252165"/>
                  </a:lnTo>
                  <a:lnTo>
                    <a:pt x="91867" y="271201"/>
                  </a:lnTo>
                  <a:lnTo>
                    <a:pt x="141757" y="277939"/>
                  </a:lnTo>
                  <a:lnTo>
                    <a:pt x="172922" y="275938"/>
                  </a:lnTo>
                  <a:lnTo>
                    <a:pt x="199518" y="270030"/>
                  </a:lnTo>
                  <a:lnTo>
                    <a:pt x="222069" y="260355"/>
                  </a:lnTo>
                  <a:lnTo>
                    <a:pt x="241096" y="247053"/>
                  </a:lnTo>
                  <a:lnTo>
                    <a:pt x="217106" y="213931"/>
                  </a:lnTo>
                  <a:lnTo>
                    <a:pt x="202584" y="222307"/>
                  </a:lnTo>
                  <a:lnTo>
                    <a:pt x="185361" y="229306"/>
                  </a:lnTo>
                  <a:lnTo>
                    <a:pt x="165173" y="234107"/>
                  </a:lnTo>
                  <a:lnTo>
                    <a:pt x="141757" y="235889"/>
                  </a:lnTo>
                  <a:lnTo>
                    <a:pt x="101518" y="228594"/>
                  </a:lnTo>
                  <a:lnTo>
                    <a:pt x="73207" y="208357"/>
                  </a:lnTo>
                  <a:lnTo>
                    <a:pt x="56477" y="177655"/>
                  </a:lnTo>
                  <a:lnTo>
                    <a:pt x="50977" y="138963"/>
                  </a:lnTo>
                  <a:lnTo>
                    <a:pt x="56477" y="100276"/>
                  </a:lnTo>
                  <a:lnTo>
                    <a:pt x="73207" y="69573"/>
                  </a:lnTo>
                  <a:lnTo>
                    <a:pt x="101518" y="49334"/>
                  </a:lnTo>
                  <a:lnTo>
                    <a:pt x="141757" y="42037"/>
                  </a:lnTo>
                  <a:lnTo>
                    <a:pt x="165173" y="43819"/>
                  </a:lnTo>
                  <a:lnTo>
                    <a:pt x="185361" y="48620"/>
                  </a:lnTo>
                  <a:lnTo>
                    <a:pt x="202584" y="55619"/>
                  </a:lnTo>
                  <a:lnTo>
                    <a:pt x="217106" y="63995"/>
                  </a:lnTo>
                  <a:lnTo>
                    <a:pt x="241096" y="30873"/>
                  </a:lnTo>
                  <a:lnTo>
                    <a:pt x="222069" y="17573"/>
                  </a:lnTo>
                  <a:lnTo>
                    <a:pt x="199518" y="7902"/>
                  </a:lnTo>
                  <a:lnTo>
                    <a:pt x="172922" y="1998"/>
                  </a:lnTo>
                  <a:lnTo>
                    <a:pt x="141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445" y="1050199"/>
              <a:ext cx="212089" cy="1975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3733" y="1050189"/>
              <a:ext cx="185483" cy="1938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2695" y="1050192"/>
              <a:ext cx="172465" cy="1975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195" y="1050199"/>
              <a:ext cx="212089" cy="1975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00478" y="962012"/>
              <a:ext cx="398780" cy="285750"/>
            </a:xfrm>
            <a:custGeom>
              <a:avLst/>
              <a:gdLst/>
              <a:ahLst/>
              <a:cxnLst/>
              <a:rect l="l" t="t" r="r" b="b"/>
              <a:pathLst>
                <a:path w="398780" h="285750">
                  <a:moveTo>
                    <a:pt x="64363" y="243154"/>
                  </a:moveTo>
                  <a:lnTo>
                    <a:pt x="58229" y="243154"/>
                  </a:lnTo>
                  <a:lnTo>
                    <a:pt x="51638" y="240842"/>
                  </a:lnTo>
                  <a:lnTo>
                    <a:pt x="48209" y="234594"/>
                  </a:lnTo>
                  <a:lnTo>
                    <a:pt x="46901" y="225412"/>
                  </a:lnTo>
                  <a:lnTo>
                    <a:pt x="46697" y="214325"/>
                  </a:lnTo>
                  <a:lnTo>
                    <a:pt x="46697" y="12"/>
                  </a:lnTo>
                  <a:lnTo>
                    <a:pt x="0" y="12"/>
                  </a:lnTo>
                  <a:lnTo>
                    <a:pt x="0" y="215074"/>
                  </a:lnTo>
                  <a:lnTo>
                    <a:pt x="635" y="238252"/>
                  </a:lnTo>
                  <a:lnTo>
                    <a:pt x="5054" y="259854"/>
                  </a:lnTo>
                  <a:lnTo>
                    <a:pt x="17030" y="275805"/>
                  </a:lnTo>
                  <a:lnTo>
                    <a:pt x="40373" y="282041"/>
                  </a:lnTo>
                  <a:lnTo>
                    <a:pt x="64363" y="282041"/>
                  </a:lnTo>
                  <a:lnTo>
                    <a:pt x="64363" y="243154"/>
                  </a:lnTo>
                  <a:close/>
                </a:path>
                <a:path w="398780" h="285750">
                  <a:moveTo>
                    <a:pt x="152374" y="91897"/>
                  </a:moveTo>
                  <a:lnTo>
                    <a:pt x="105676" y="91897"/>
                  </a:lnTo>
                  <a:lnTo>
                    <a:pt x="105676" y="282028"/>
                  </a:lnTo>
                  <a:lnTo>
                    <a:pt x="152374" y="282028"/>
                  </a:lnTo>
                  <a:lnTo>
                    <a:pt x="152374" y="91897"/>
                  </a:lnTo>
                  <a:close/>
                </a:path>
                <a:path w="398780" h="285750">
                  <a:moveTo>
                    <a:pt x="156273" y="35166"/>
                  </a:moveTo>
                  <a:lnTo>
                    <a:pt x="154114" y="24536"/>
                  </a:lnTo>
                  <a:lnTo>
                    <a:pt x="148247" y="15836"/>
                  </a:lnTo>
                  <a:lnTo>
                    <a:pt x="139560" y="9969"/>
                  </a:lnTo>
                  <a:lnTo>
                    <a:pt x="128930" y="7810"/>
                  </a:lnTo>
                  <a:lnTo>
                    <a:pt x="118300" y="9969"/>
                  </a:lnTo>
                  <a:lnTo>
                    <a:pt x="109601" y="15836"/>
                  </a:lnTo>
                  <a:lnTo>
                    <a:pt x="103733" y="24536"/>
                  </a:lnTo>
                  <a:lnTo>
                    <a:pt x="101587" y="35166"/>
                  </a:lnTo>
                  <a:lnTo>
                    <a:pt x="103733" y="45796"/>
                  </a:lnTo>
                  <a:lnTo>
                    <a:pt x="109601" y="54495"/>
                  </a:lnTo>
                  <a:lnTo>
                    <a:pt x="118300" y="60363"/>
                  </a:lnTo>
                  <a:lnTo>
                    <a:pt x="128930" y="62509"/>
                  </a:lnTo>
                  <a:lnTo>
                    <a:pt x="139560" y="60363"/>
                  </a:lnTo>
                  <a:lnTo>
                    <a:pt x="148247" y="54495"/>
                  </a:lnTo>
                  <a:lnTo>
                    <a:pt x="154114" y="45796"/>
                  </a:lnTo>
                  <a:lnTo>
                    <a:pt x="156273" y="35166"/>
                  </a:lnTo>
                  <a:close/>
                </a:path>
                <a:path w="398780" h="285750">
                  <a:moveTo>
                    <a:pt x="398487" y="0"/>
                  </a:moveTo>
                  <a:lnTo>
                    <a:pt x="351790" y="0"/>
                  </a:lnTo>
                  <a:lnTo>
                    <a:pt x="351790" y="123723"/>
                  </a:lnTo>
                  <a:lnTo>
                    <a:pt x="351790" y="186969"/>
                  </a:lnTo>
                  <a:lnTo>
                    <a:pt x="348703" y="209486"/>
                  </a:lnTo>
                  <a:lnTo>
                    <a:pt x="338963" y="228549"/>
                  </a:lnTo>
                  <a:lnTo>
                    <a:pt x="321818" y="241757"/>
                  </a:lnTo>
                  <a:lnTo>
                    <a:pt x="296532" y="246684"/>
                  </a:lnTo>
                  <a:lnTo>
                    <a:pt x="271272" y="241757"/>
                  </a:lnTo>
                  <a:lnTo>
                    <a:pt x="254127" y="228549"/>
                  </a:lnTo>
                  <a:lnTo>
                    <a:pt x="244373" y="209486"/>
                  </a:lnTo>
                  <a:lnTo>
                    <a:pt x="241287" y="186969"/>
                  </a:lnTo>
                  <a:lnTo>
                    <a:pt x="244373" y="164452"/>
                  </a:lnTo>
                  <a:lnTo>
                    <a:pt x="254127" y="145389"/>
                  </a:lnTo>
                  <a:lnTo>
                    <a:pt x="271272" y="132194"/>
                  </a:lnTo>
                  <a:lnTo>
                    <a:pt x="296532" y="127254"/>
                  </a:lnTo>
                  <a:lnTo>
                    <a:pt x="321818" y="132194"/>
                  </a:lnTo>
                  <a:lnTo>
                    <a:pt x="338963" y="145389"/>
                  </a:lnTo>
                  <a:lnTo>
                    <a:pt x="348703" y="164452"/>
                  </a:lnTo>
                  <a:lnTo>
                    <a:pt x="351790" y="186969"/>
                  </a:lnTo>
                  <a:lnTo>
                    <a:pt x="351790" y="123723"/>
                  </a:lnTo>
                  <a:lnTo>
                    <a:pt x="339928" y="108051"/>
                  </a:lnTo>
                  <a:lnTo>
                    <a:pt x="323659" y="96951"/>
                  </a:lnTo>
                  <a:lnTo>
                    <a:pt x="305231" y="90373"/>
                  </a:lnTo>
                  <a:lnTo>
                    <a:pt x="286867" y="88188"/>
                  </a:lnTo>
                  <a:lnTo>
                    <a:pt x="247472" y="95745"/>
                  </a:lnTo>
                  <a:lnTo>
                    <a:pt x="218135" y="116586"/>
                  </a:lnTo>
                  <a:lnTo>
                    <a:pt x="199809" y="147916"/>
                  </a:lnTo>
                  <a:lnTo>
                    <a:pt x="193471" y="186969"/>
                  </a:lnTo>
                  <a:lnTo>
                    <a:pt x="199809" y="226110"/>
                  </a:lnTo>
                  <a:lnTo>
                    <a:pt x="218135" y="257429"/>
                  </a:lnTo>
                  <a:lnTo>
                    <a:pt x="247472" y="278218"/>
                  </a:lnTo>
                  <a:lnTo>
                    <a:pt x="286867" y="285750"/>
                  </a:lnTo>
                  <a:lnTo>
                    <a:pt x="305231" y="283578"/>
                  </a:lnTo>
                  <a:lnTo>
                    <a:pt x="323659" y="276987"/>
                  </a:lnTo>
                  <a:lnTo>
                    <a:pt x="339928" y="265899"/>
                  </a:lnTo>
                  <a:lnTo>
                    <a:pt x="351790" y="250215"/>
                  </a:lnTo>
                  <a:lnTo>
                    <a:pt x="351790" y="282028"/>
                  </a:lnTo>
                  <a:lnTo>
                    <a:pt x="398487" y="282028"/>
                  </a:lnTo>
                  <a:lnTo>
                    <a:pt x="398487" y="250215"/>
                  </a:lnTo>
                  <a:lnTo>
                    <a:pt x="398487" y="246684"/>
                  </a:lnTo>
                  <a:lnTo>
                    <a:pt x="398487" y="127254"/>
                  </a:lnTo>
                  <a:lnTo>
                    <a:pt x="398487" y="123723"/>
                  </a:lnTo>
                  <a:lnTo>
                    <a:pt x="39848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6186" y="1050194"/>
              <a:ext cx="181749" cy="19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424" y="998288"/>
              <a:ext cx="146596" cy="2494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4059" y="1050194"/>
              <a:ext cx="200926" cy="197573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3269157" y="1112697"/>
            <a:ext cx="170180" cy="39370"/>
          </a:xfrm>
          <a:custGeom>
            <a:avLst/>
            <a:gdLst/>
            <a:ahLst/>
            <a:cxnLst/>
            <a:rect l="l" t="t" r="r" b="b"/>
            <a:pathLst>
              <a:path w="170179" h="39369">
                <a:moveTo>
                  <a:pt x="169849" y="0"/>
                </a:moveTo>
                <a:lnTo>
                  <a:pt x="0" y="0"/>
                </a:lnTo>
                <a:lnTo>
                  <a:pt x="0" y="38887"/>
                </a:lnTo>
                <a:lnTo>
                  <a:pt x="169849" y="38887"/>
                </a:lnTo>
                <a:lnTo>
                  <a:pt x="169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590256" y="969822"/>
            <a:ext cx="2152015" cy="373380"/>
            <a:chOff x="3590256" y="969822"/>
            <a:chExt cx="2152015" cy="373380"/>
          </a:xfrm>
        </p:grpSpPr>
        <p:sp>
          <p:nvSpPr>
            <p:cNvPr id="14" name="object 14"/>
            <p:cNvSpPr/>
            <p:nvPr/>
          </p:nvSpPr>
          <p:spPr>
            <a:xfrm>
              <a:off x="3590256" y="977262"/>
              <a:ext cx="213995" cy="267335"/>
            </a:xfrm>
            <a:custGeom>
              <a:avLst/>
              <a:gdLst/>
              <a:ahLst/>
              <a:cxnLst/>
              <a:rect l="l" t="t" r="r" b="b"/>
              <a:pathLst>
                <a:path w="213995" h="267334">
                  <a:moveTo>
                    <a:pt x="112928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50228" y="266776"/>
                  </a:lnTo>
                  <a:lnTo>
                    <a:pt x="50228" y="168186"/>
                  </a:lnTo>
                  <a:lnTo>
                    <a:pt x="155546" y="168186"/>
                  </a:lnTo>
                  <a:lnTo>
                    <a:pt x="151612" y="161480"/>
                  </a:lnTo>
                  <a:lnTo>
                    <a:pt x="175253" y="152215"/>
                  </a:lnTo>
                  <a:lnTo>
                    <a:pt x="194795" y="137020"/>
                  </a:lnTo>
                  <a:lnTo>
                    <a:pt x="201283" y="126136"/>
                  </a:lnTo>
                  <a:lnTo>
                    <a:pt x="50228" y="126136"/>
                  </a:lnTo>
                  <a:lnTo>
                    <a:pt x="50228" y="42049"/>
                  </a:lnTo>
                  <a:lnTo>
                    <a:pt x="202141" y="42049"/>
                  </a:lnTo>
                  <a:lnTo>
                    <a:pt x="188845" y="22723"/>
                  </a:lnTo>
                  <a:lnTo>
                    <a:pt x="157679" y="5893"/>
                  </a:lnTo>
                  <a:lnTo>
                    <a:pt x="112928" y="0"/>
                  </a:lnTo>
                  <a:close/>
                </a:path>
                <a:path w="213995" h="267334">
                  <a:moveTo>
                    <a:pt x="155546" y="168186"/>
                  </a:moveTo>
                  <a:lnTo>
                    <a:pt x="99339" y="168186"/>
                  </a:lnTo>
                  <a:lnTo>
                    <a:pt x="157010" y="266776"/>
                  </a:lnTo>
                  <a:lnTo>
                    <a:pt x="213385" y="266776"/>
                  </a:lnTo>
                  <a:lnTo>
                    <a:pt x="155546" y="168186"/>
                  </a:lnTo>
                  <a:close/>
                </a:path>
                <a:path w="213995" h="267334">
                  <a:moveTo>
                    <a:pt x="202141" y="42049"/>
                  </a:moveTo>
                  <a:lnTo>
                    <a:pt x="112928" y="42049"/>
                  </a:lnTo>
                  <a:lnTo>
                    <a:pt x="135409" y="44512"/>
                  </a:lnTo>
                  <a:lnTo>
                    <a:pt x="150779" y="52120"/>
                  </a:lnTo>
                  <a:lnTo>
                    <a:pt x="159593" y="65206"/>
                  </a:lnTo>
                  <a:lnTo>
                    <a:pt x="162407" y="84099"/>
                  </a:lnTo>
                  <a:lnTo>
                    <a:pt x="159593" y="103065"/>
                  </a:lnTo>
                  <a:lnTo>
                    <a:pt x="150779" y="116138"/>
                  </a:lnTo>
                  <a:lnTo>
                    <a:pt x="135409" y="123700"/>
                  </a:lnTo>
                  <a:lnTo>
                    <a:pt x="112928" y="126136"/>
                  </a:lnTo>
                  <a:lnTo>
                    <a:pt x="201283" y="126136"/>
                  </a:lnTo>
                  <a:lnTo>
                    <a:pt x="208094" y="114710"/>
                  </a:lnTo>
                  <a:lnTo>
                    <a:pt x="213004" y="84099"/>
                  </a:lnTo>
                  <a:lnTo>
                    <a:pt x="207072" y="49216"/>
                  </a:lnTo>
                  <a:lnTo>
                    <a:pt x="202141" y="420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7631" y="1050194"/>
              <a:ext cx="200926" cy="19757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66133" y="1050197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4" h="293369">
                  <a:moveTo>
                    <a:pt x="46697" y="3721"/>
                  </a:moveTo>
                  <a:lnTo>
                    <a:pt x="0" y="3721"/>
                  </a:lnTo>
                  <a:lnTo>
                    <a:pt x="0" y="292811"/>
                  </a:lnTo>
                  <a:lnTo>
                    <a:pt x="46697" y="292811"/>
                  </a:lnTo>
                  <a:lnTo>
                    <a:pt x="46697" y="162026"/>
                  </a:lnTo>
                  <a:lnTo>
                    <a:pt x="184584" y="162026"/>
                  </a:lnTo>
                  <a:lnTo>
                    <a:pt x="186650" y="158496"/>
                  </a:lnTo>
                  <a:lnTo>
                    <a:pt x="101942" y="158496"/>
                  </a:lnTo>
                  <a:lnTo>
                    <a:pt x="76674" y="153560"/>
                  </a:lnTo>
                  <a:lnTo>
                    <a:pt x="59532" y="140358"/>
                  </a:lnTo>
                  <a:lnTo>
                    <a:pt x="49784" y="121296"/>
                  </a:lnTo>
                  <a:lnTo>
                    <a:pt x="46697" y="98780"/>
                  </a:lnTo>
                  <a:lnTo>
                    <a:pt x="49784" y="76264"/>
                  </a:lnTo>
                  <a:lnTo>
                    <a:pt x="59532" y="57202"/>
                  </a:lnTo>
                  <a:lnTo>
                    <a:pt x="76674" y="44000"/>
                  </a:lnTo>
                  <a:lnTo>
                    <a:pt x="101942" y="39065"/>
                  </a:lnTo>
                  <a:lnTo>
                    <a:pt x="186606" y="39065"/>
                  </a:lnTo>
                  <a:lnTo>
                    <a:pt x="184541" y="35534"/>
                  </a:lnTo>
                  <a:lnTo>
                    <a:pt x="46697" y="35534"/>
                  </a:lnTo>
                  <a:lnTo>
                    <a:pt x="46697" y="3721"/>
                  </a:lnTo>
                  <a:close/>
                </a:path>
                <a:path w="205104" h="293369">
                  <a:moveTo>
                    <a:pt x="184584" y="162026"/>
                  </a:moveTo>
                  <a:lnTo>
                    <a:pt x="46697" y="162026"/>
                  </a:lnTo>
                  <a:lnTo>
                    <a:pt x="58565" y="177705"/>
                  </a:lnTo>
                  <a:lnTo>
                    <a:pt x="74829" y="188795"/>
                  </a:lnTo>
                  <a:lnTo>
                    <a:pt x="93259" y="195384"/>
                  </a:lnTo>
                  <a:lnTo>
                    <a:pt x="111620" y="197561"/>
                  </a:lnTo>
                  <a:lnTo>
                    <a:pt x="151014" y="190027"/>
                  </a:lnTo>
                  <a:lnTo>
                    <a:pt x="180363" y="169240"/>
                  </a:lnTo>
                  <a:lnTo>
                    <a:pt x="184584" y="162026"/>
                  </a:lnTo>
                  <a:close/>
                </a:path>
                <a:path w="205104" h="293369">
                  <a:moveTo>
                    <a:pt x="186606" y="39065"/>
                  </a:moveTo>
                  <a:lnTo>
                    <a:pt x="101942" y="39065"/>
                  </a:lnTo>
                  <a:lnTo>
                    <a:pt x="127218" y="44000"/>
                  </a:lnTo>
                  <a:lnTo>
                    <a:pt x="144364" y="57202"/>
                  </a:lnTo>
                  <a:lnTo>
                    <a:pt x="154113" y="76264"/>
                  </a:lnTo>
                  <a:lnTo>
                    <a:pt x="157200" y="98780"/>
                  </a:lnTo>
                  <a:lnTo>
                    <a:pt x="154113" y="121296"/>
                  </a:lnTo>
                  <a:lnTo>
                    <a:pt x="144364" y="140358"/>
                  </a:lnTo>
                  <a:lnTo>
                    <a:pt x="127218" y="153560"/>
                  </a:lnTo>
                  <a:lnTo>
                    <a:pt x="101942" y="158496"/>
                  </a:lnTo>
                  <a:lnTo>
                    <a:pt x="186650" y="158496"/>
                  </a:lnTo>
                  <a:lnTo>
                    <a:pt x="198690" y="137918"/>
                  </a:lnTo>
                  <a:lnTo>
                    <a:pt x="205016" y="98780"/>
                  </a:lnTo>
                  <a:lnTo>
                    <a:pt x="198690" y="59723"/>
                  </a:lnTo>
                  <a:lnTo>
                    <a:pt x="186606" y="39065"/>
                  </a:lnTo>
                  <a:close/>
                </a:path>
                <a:path w="205104" h="293369">
                  <a:moveTo>
                    <a:pt x="111620" y="0"/>
                  </a:moveTo>
                  <a:lnTo>
                    <a:pt x="93259" y="2176"/>
                  </a:lnTo>
                  <a:lnTo>
                    <a:pt x="74829" y="8766"/>
                  </a:lnTo>
                  <a:lnTo>
                    <a:pt x="58565" y="19856"/>
                  </a:lnTo>
                  <a:lnTo>
                    <a:pt x="46697" y="35534"/>
                  </a:lnTo>
                  <a:lnTo>
                    <a:pt x="184541" y="35534"/>
                  </a:lnTo>
                  <a:lnTo>
                    <a:pt x="180363" y="28392"/>
                  </a:lnTo>
                  <a:lnTo>
                    <a:pt x="151014" y="7560"/>
                  </a:lnTo>
                  <a:lnTo>
                    <a:pt x="1116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08347" y="1050192"/>
              <a:ext cx="140271" cy="1938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476533" y="969822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1" y="2154"/>
                  </a:lnTo>
                  <a:lnTo>
                    <a:pt x="8018" y="8024"/>
                  </a:lnTo>
                  <a:lnTo>
                    <a:pt x="2152" y="16721"/>
                  </a:lnTo>
                  <a:lnTo>
                    <a:pt x="0" y="27355"/>
                  </a:lnTo>
                  <a:lnTo>
                    <a:pt x="2152" y="37982"/>
                  </a:lnTo>
                  <a:lnTo>
                    <a:pt x="8018" y="46675"/>
                  </a:lnTo>
                  <a:lnTo>
                    <a:pt x="16711" y="52544"/>
                  </a:lnTo>
                  <a:lnTo>
                    <a:pt x="27343" y="54698"/>
                  </a:lnTo>
                  <a:lnTo>
                    <a:pt x="37969" y="52544"/>
                  </a:lnTo>
                  <a:lnTo>
                    <a:pt x="46662" y="46675"/>
                  </a:lnTo>
                  <a:lnTo>
                    <a:pt x="52531" y="37982"/>
                  </a:lnTo>
                  <a:lnTo>
                    <a:pt x="54686" y="27355"/>
                  </a:lnTo>
                  <a:lnTo>
                    <a:pt x="52531" y="16721"/>
                  </a:lnTo>
                  <a:lnTo>
                    <a:pt x="46662" y="8024"/>
                  </a:lnTo>
                  <a:lnTo>
                    <a:pt x="37969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8424" y="1050199"/>
              <a:ext cx="212090" cy="1975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7713" y="1050192"/>
              <a:ext cx="140271" cy="1938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985892" y="969822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6" y="2154"/>
                  </a:lnTo>
                  <a:lnTo>
                    <a:pt x="8023" y="8024"/>
                  </a:lnTo>
                  <a:lnTo>
                    <a:pt x="2154" y="16721"/>
                  </a:lnTo>
                  <a:lnTo>
                    <a:pt x="0" y="27355"/>
                  </a:lnTo>
                  <a:lnTo>
                    <a:pt x="2154" y="37982"/>
                  </a:lnTo>
                  <a:lnTo>
                    <a:pt x="8023" y="46675"/>
                  </a:lnTo>
                  <a:lnTo>
                    <a:pt x="16716" y="52544"/>
                  </a:lnTo>
                  <a:lnTo>
                    <a:pt x="27343" y="54698"/>
                  </a:lnTo>
                  <a:lnTo>
                    <a:pt x="37977" y="52544"/>
                  </a:lnTo>
                  <a:lnTo>
                    <a:pt x="46674" y="46675"/>
                  </a:lnTo>
                  <a:lnTo>
                    <a:pt x="52544" y="37982"/>
                  </a:lnTo>
                  <a:lnTo>
                    <a:pt x="54698" y="27355"/>
                  </a:lnTo>
                  <a:lnTo>
                    <a:pt x="52544" y="16721"/>
                  </a:lnTo>
                  <a:lnTo>
                    <a:pt x="46674" y="8024"/>
                  </a:lnTo>
                  <a:lnTo>
                    <a:pt x="37977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4072" y="998288"/>
              <a:ext cx="146596" cy="24947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54154" y="969822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6" y="2154"/>
                  </a:lnTo>
                  <a:lnTo>
                    <a:pt x="8023" y="8024"/>
                  </a:lnTo>
                  <a:lnTo>
                    <a:pt x="2154" y="16721"/>
                  </a:lnTo>
                  <a:lnTo>
                    <a:pt x="0" y="27355"/>
                  </a:lnTo>
                  <a:lnTo>
                    <a:pt x="2154" y="37982"/>
                  </a:lnTo>
                  <a:lnTo>
                    <a:pt x="8023" y="46675"/>
                  </a:lnTo>
                  <a:lnTo>
                    <a:pt x="16716" y="52544"/>
                  </a:lnTo>
                  <a:lnTo>
                    <a:pt x="27343" y="54698"/>
                  </a:lnTo>
                  <a:lnTo>
                    <a:pt x="37977" y="52544"/>
                  </a:lnTo>
                  <a:lnTo>
                    <a:pt x="46674" y="46675"/>
                  </a:lnTo>
                  <a:lnTo>
                    <a:pt x="52544" y="37982"/>
                  </a:lnTo>
                  <a:lnTo>
                    <a:pt x="54698" y="27355"/>
                  </a:lnTo>
                  <a:lnTo>
                    <a:pt x="52544" y="16721"/>
                  </a:lnTo>
                  <a:lnTo>
                    <a:pt x="46674" y="8024"/>
                  </a:lnTo>
                  <a:lnTo>
                    <a:pt x="37977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42336" y="1050192"/>
              <a:ext cx="172453" cy="19757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40835" y="1050194"/>
              <a:ext cx="200926" cy="197573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5990639" y="1066101"/>
            <a:ext cx="905510" cy="180340"/>
            <a:chOff x="5990639" y="1066101"/>
            <a:chExt cx="905510" cy="18034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90639" y="1066101"/>
              <a:ext cx="408160" cy="18033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423609" y="1066101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4">
                  <a:moveTo>
                    <a:pt x="26784" y="52095"/>
                  </a:moveTo>
                  <a:lnTo>
                    <a:pt x="3340" y="52095"/>
                  </a:lnTo>
                  <a:lnTo>
                    <a:pt x="3340" y="177850"/>
                  </a:lnTo>
                  <a:lnTo>
                    <a:pt x="26784" y="177850"/>
                  </a:lnTo>
                  <a:lnTo>
                    <a:pt x="26784" y="52095"/>
                  </a:lnTo>
                  <a:close/>
                </a:path>
                <a:path w="30479" h="178434">
                  <a:moveTo>
                    <a:pt x="23431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81019" y="1115721"/>
              <a:ext cx="137172" cy="1307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5476" y="1115710"/>
              <a:ext cx="116458" cy="1282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86750" y="1115710"/>
              <a:ext cx="109131" cy="130721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991756" y="1066101"/>
            <a:ext cx="179070" cy="178435"/>
            <a:chOff x="6991756" y="1066101"/>
            <a:chExt cx="179070" cy="178435"/>
          </a:xfrm>
        </p:grpSpPr>
        <p:sp>
          <p:nvSpPr>
            <p:cNvPr id="33" name="object 33"/>
            <p:cNvSpPr/>
            <p:nvPr/>
          </p:nvSpPr>
          <p:spPr>
            <a:xfrm>
              <a:off x="6991756" y="1066101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4">
                  <a:moveTo>
                    <a:pt x="26797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7" y="177850"/>
                  </a:lnTo>
                  <a:lnTo>
                    <a:pt x="26797" y="52095"/>
                  </a:lnTo>
                  <a:close/>
                </a:path>
                <a:path w="30479" h="178434">
                  <a:moveTo>
                    <a:pt x="23444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54134" y="1115710"/>
              <a:ext cx="116458" cy="128244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7268953" y="1055942"/>
            <a:ext cx="664845" cy="190500"/>
            <a:chOff x="7268953" y="1055942"/>
            <a:chExt cx="664845" cy="190500"/>
          </a:xfrm>
        </p:grpSpPr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68953" y="1115721"/>
              <a:ext cx="137159" cy="1307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33397" y="1055942"/>
              <a:ext cx="231428" cy="1904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92112" y="1115720"/>
              <a:ext cx="126263" cy="1307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45775" y="1115711"/>
              <a:ext cx="87439" cy="128244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20410" y="1053451"/>
            <a:ext cx="245318" cy="192979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8357876" y="1066101"/>
            <a:ext cx="888365" cy="243840"/>
            <a:chOff x="8357876" y="1066101"/>
            <a:chExt cx="888365" cy="243840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57876" y="1115721"/>
              <a:ext cx="131711" cy="19420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16866" y="1115711"/>
              <a:ext cx="87439" cy="12824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625395" y="1066101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4">
                  <a:moveTo>
                    <a:pt x="26784" y="52095"/>
                  </a:moveTo>
                  <a:lnTo>
                    <a:pt x="3340" y="52095"/>
                  </a:lnTo>
                  <a:lnTo>
                    <a:pt x="3340" y="177850"/>
                  </a:lnTo>
                  <a:lnTo>
                    <a:pt x="26784" y="177850"/>
                  </a:lnTo>
                  <a:lnTo>
                    <a:pt x="26784" y="52095"/>
                  </a:lnTo>
                  <a:close/>
                </a:path>
                <a:path w="30479" h="178434">
                  <a:moveTo>
                    <a:pt x="23431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82820" y="1115721"/>
              <a:ext cx="137159" cy="1307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47266" y="1115711"/>
              <a:ext cx="87439" cy="12824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955786" y="1066101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4">
                  <a:moveTo>
                    <a:pt x="26797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7" y="177850"/>
                  </a:lnTo>
                  <a:lnTo>
                    <a:pt x="26797" y="52095"/>
                  </a:lnTo>
                  <a:close/>
                </a:path>
                <a:path w="30479" h="178434">
                  <a:moveTo>
                    <a:pt x="23444" y="0"/>
                  </a:moveTo>
                  <a:lnTo>
                    <a:pt x="6705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10732" y="1081111"/>
              <a:ext cx="235270" cy="228818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1276629" y="3971404"/>
            <a:ext cx="911225" cy="254000"/>
            <a:chOff x="1276629" y="3971404"/>
            <a:chExt cx="911225" cy="254000"/>
          </a:xfrm>
        </p:grpSpPr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76629" y="3981575"/>
              <a:ext cx="281532" cy="18033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80602" y="4031189"/>
              <a:ext cx="131711" cy="19420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44567" y="4033664"/>
              <a:ext cx="116459" cy="12824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893269" y="3971404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52801" y="4031187"/>
              <a:ext cx="115214" cy="13072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00259" y="4031179"/>
              <a:ext cx="87439" cy="128244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2279845" y="3981577"/>
            <a:ext cx="820419" cy="243840"/>
            <a:chOff x="2279845" y="3981577"/>
            <a:chExt cx="820419" cy="243840"/>
          </a:xfrm>
        </p:grpSpPr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79845" y="4031179"/>
              <a:ext cx="222506" cy="13072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29761" y="4031189"/>
              <a:ext cx="131711" cy="19420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83795" y="4031187"/>
              <a:ext cx="115214" cy="13072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831261" y="3981577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80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93637" y="4031178"/>
              <a:ext cx="206376" cy="130721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3190927" y="3971397"/>
            <a:ext cx="422909" cy="191135"/>
            <a:chOff x="3190927" y="3971397"/>
            <a:chExt cx="422909" cy="191135"/>
          </a:xfrm>
        </p:grpSpPr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90927" y="4031186"/>
              <a:ext cx="115214" cy="13072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38385" y="4031179"/>
              <a:ext cx="116459" cy="12824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82130" y="3971397"/>
              <a:ext cx="131711" cy="19050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3717156" y="3981577"/>
            <a:ext cx="1522730" cy="180340"/>
            <a:chOff x="3717156" y="3981577"/>
            <a:chExt cx="1522730" cy="180340"/>
          </a:xfrm>
        </p:grpSpPr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17156" y="4031188"/>
              <a:ext cx="187896" cy="12823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32339" y="4031187"/>
              <a:ext cx="115214" cy="13072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079798" y="3981577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6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6" y="177838"/>
                  </a:lnTo>
                  <a:lnTo>
                    <a:pt x="26796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42181" y="4031179"/>
              <a:ext cx="116459" cy="12824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83448" y="3996580"/>
              <a:ext cx="88430" cy="16532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91717" y="4031188"/>
              <a:ext cx="126263" cy="13072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45382" y="4031179"/>
              <a:ext cx="116459" cy="1282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89129" y="4031187"/>
              <a:ext cx="115214" cy="13072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36589" y="4031179"/>
              <a:ext cx="116459" cy="12824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980340" y="4031187"/>
              <a:ext cx="258960" cy="130722"/>
            </a:xfrm>
            <a:prstGeom prst="rect">
              <a:avLst/>
            </a:prstGeom>
          </p:spPr>
        </p:pic>
      </p:grpSp>
      <p:pic>
        <p:nvPicPr>
          <p:cNvPr id="77" name="object 7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332810" y="3968920"/>
            <a:ext cx="245318" cy="192977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5665307" y="3981577"/>
            <a:ext cx="920115" cy="243840"/>
            <a:chOff x="5665307" y="3981577"/>
            <a:chExt cx="920115" cy="243840"/>
          </a:xfrm>
        </p:grpSpPr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65307" y="4031188"/>
              <a:ext cx="266170" cy="13072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952566" y="3981577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07510" y="3996580"/>
              <a:ext cx="214928" cy="16532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247244" y="3981577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09621" y="4031179"/>
              <a:ext cx="116459" cy="12824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53365" y="4031189"/>
              <a:ext cx="131711" cy="194208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6683429" y="3971404"/>
            <a:ext cx="867410" cy="190500"/>
            <a:chOff x="6683429" y="3971404"/>
            <a:chExt cx="867410" cy="190500"/>
          </a:xfrm>
        </p:grpSpPr>
        <p:pic>
          <p:nvPicPr>
            <p:cNvPr id="86" name="object 8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83429" y="3979094"/>
              <a:ext cx="306089" cy="18281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016809" y="4033664"/>
              <a:ext cx="116458" cy="12824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65507" y="4031179"/>
              <a:ext cx="116458" cy="12824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09259" y="4031187"/>
              <a:ext cx="116700" cy="130721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450759" y="3971404"/>
              <a:ext cx="99695" cy="188595"/>
            </a:xfrm>
            <a:custGeom>
              <a:avLst/>
              <a:gdLst/>
              <a:ahLst/>
              <a:cxnLst/>
              <a:rect l="l" t="t" r="r" b="b"/>
              <a:pathLst>
                <a:path w="99695" h="188595">
                  <a:moveTo>
                    <a:pt x="26797" y="62255"/>
                  </a:moveTo>
                  <a:lnTo>
                    <a:pt x="3352" y="62255"/>
                  </a:lnTo>
                  <a:lnTo>
                    <a:pt x="3352" y="188010"/>
                  </a:lnTo>
                  <a:lnTo>
                    <a:pt x="26797" y="188010"/>
                  </a:lnTo>
                  <a:lnTo>
                    <a:pt x="26797" y="62255"/>
                  </a:lnTo>
                  <a:close/>
                </a:path>
                <a:path w="99695" h="188595">
                  <a:moveTo>
                    <a:pt x="30137" y="16865"/>
                  </a:moveTo>
                  <a:lnTo>
                    <a:pt x="23444" y="10172"/>
                  </a:lnTo>
                  <a:lnTo>
                    <a:pt x="6705" y="10172"/>
                  </a:lnTo>
                  <a:lnTo>
                    <a:pt x="0" y="16865"/>
                  </a:lnTo>
                  <a:lnTo>
                    <a:pt x="0" y="33604"/>
                  </a:lnTo>
                  <a:lnTo>
                    <a:pt x="6705" y="40309"/>
                  </a:lnTo>
                  <a:lnTo>
                    <a:pt x="23444" y="40309"/>
                  </a:lnTo>
                  <a:lnTo>
                    <a:pt x="30137" y="33604"/>
                  </a:lnTo>
                  <a:lnTo>
                    <a:pt x="30137" y="16865"/>
                  </a:lnTo>
                  <a:close/>
                </a:path>
                <a:path w="99695" h="188595">
                  <a:moveTo>
                    <a:pt x="99593" y="168795"/>
                  </a:moveTo>
                  <a:lnTo>
                    <a:pt x="86067" y="168795"/>
                  </a:lnTo>
                  <a:lnTo>
                    <a:pt x="85826" y="161353"/>
                  </a:lnTo>
                  <a:lnTo>
                    <a:pt x="85826" y="0"/>
                  </a:lnTo>
                  <a:lnTo>
                    <a:pt x="62382" y="0"/>
                  </a:lnTo>
                  <a:lnTo>
                    <a:pt x="62382" y="153174"/>
                  </a:lnTo>
                  <a:lnTo>
                    <a:pt x="63207" y="166255"/>
                  </a:lnTo>
                  <a:lnTo>
                    <a:pt x="67094" y="177393"/>
                  </a:lnTo>
                  <a:lnTo>
                    <a:pt x="76200" y="185127"/>
                  </a:lnTo>
                  <a:lnTo>
                    <a:pt x="92646" y="188023"/>
                  </a:lnTo>
                  <a:lnTo>
                    <a:pt x="99593" y="188023"/>
                  </a:lnTo>
                  <a:lnTo>
                    <a:pt x="99593" y="1687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7643746" y="3996580"/>
            <a:ext cx="753110" cy="165735"/>
            <a:chOff x="7643746" y="3996580"/>
            <a:chExt cx="753110" cy="165735"/>
          </a:xfrm>
        </p:grpSpPr>
        <p:pic>
          <p:nvPicPr>
            <p:cNvPr id="92" name="object 9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43746" y="4031187"/>
              <a:ext cx="115214" cy="13072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783774" y="4031178"/>
              <a:ext cx="235635" cy="13072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39253" y="3996580"/>
              <a:ext cx="357310" cy="165328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276629" y="4375320"/>
            <a:ext cx="2172510" cy="256477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3552456" y="4387977"/>
            <a:ext cx="1707514" cy="243840"/>
            <a:chOff x="3552456" y="4387977"/>
            <a:chExt cx="1707514" cy="243840"/>
          </a:xfrm>
        </p:grpSpPr>
        <p:sp>
          <p:nvSpPr>
            <p:cNvPr id="97" name="object 97"/>
            <p:cNvSpPr/>
            <p:nvPr/>
          </p:nvSpPr>
          <p:spPr>
            <a:xfrm>
              <a:off x="3552456" y="4387977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14837" y="4437588"/>
              <a:ext cx="187896" cy="12823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34983" y="4437589"/>
              <a:ext cx="131711" cy="194208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993972" y="4437583"/>
              <a:ext cx="513080" cy="130810"/>
            </a:xfrm>
            <a:custGeom>
              <a:avLst/>
              <a:gdLst/>
              <a:ahLst/>
              <a:cxnLst/>
              <a:rect l="l" t="t" r="r" b="b"/>
              <a:pathLst>
                <a:path w="513079" h="130810">
                  <a:moveTo>
                    <a:pt x="87439" y="5461"/>
                  </a:moveTo>
                  <a:lnTo>
                    <a:pt x="81318" y="3149"/>
                  </a:lnTo>
                  <a:lnTo>
                    <a:pt x="74650" y="1435"/>
                  </a:lnTo>
                  <a:lnTo>
                    <a:pt x="67398" y="368"/>
                  </a:lnTo>
                  <a:lnTo>
                    <a:pt x="59537" y="0"/>
                  </a:lnTo>
                  <a:lnTo>
                    <a:pt x="46609" y="1714"/>
                  </a:lnTo>
                  <a:lnTo>
                    <a:pt x="36004" y="6362"/>
                  </a:lnTo>
                  <a:lnTo>
                    <a:pt x="28143" y="13195"/>
                  </a:lnTo>
                  <a:lnTo>
                    <a:pt x="23444" y="21463"/>
                  </a:lnTo>
                  <a:lnTo>
                    <a:pt x="23444" y="2489"/>
                  </a:lnTo>
                  <a:lnTo>
                    <a:pt x="0" y="2489"/>
                  </a:lnTo>
                  <a:lnTo>
                    <a:pt x="0" y="128244"/>
                  </a:lnTo>
                  <a:lnTo>
                    <a:pt x="23444" y="128244"/>
                  </a:lnTo>
                  <a:lnTo>
                    <a:pt x="23444" y="60655"/>
                  </a:lnTo>
                  <a:lnTo>
                    <a:pt x="25044" y="44818"/>
                  </a:lnTo>
                  <a:lnTo>
                    <a:pt x="30632" y="31623"/>
                  </a:lnTo>
                  <a:lnTo>
                    <a:pt x="41338" y="22580"/>
                  </a:lnTo>
                  <a:lnTo>
                    <a:pt x="58293" y="19227"/>
                  </a:lnTo>
                  <a:lnTo>
                    <a:pt x="66103" y="19227"/>
                  </a:lnTo>
                  <a:lnTo>
                    <a:pt x="72059" y="20586"/>
                  </a:lnTo>
                  <a:lnTo>
                    <a:pt x="76898" y="23444"/>
                  </a:lnTo>
                  <a:lnTo>
                    <a:pt x="87439" y="5461"/>
                  </a:lnTo>
                  <a:close/>
                </a:path>
                <a:path w="513079" h="130810">
                  <a:moveTo>
                    <a:pt x="233413" y="65366"/>
                  </a:moveTo>
                  <a:lnTo>
                    <a:pt x="228727" y="39408"/>
                  </a:lnTo>
                  <a:lnTo>
                    <a:pt x="215557" y="19227"/>
                  </a:lnTo>
                  <a:lnTo>
                    <a:pt x="215214" y="18694"/>
                  </a:lnTo>
                  <a:lnTo>
                    <a:pt x="209232" y="14897"/>
                  </a:lnTo>
                  <a:lnTo>
                    <a:pt x="209232" y="65366"/>
                  </a:lnTo>
                  <a:lnTo>
                    <a:pt x="206565" y="82829"/>
                  </a:lnTo>
                  <a:lnTo>
                    <a:pt x="198424" y="97548"/>
                  </a:lnTo>
                  <a:lnTo>
                    <a:pt x="184581" y="107708"/>
                  </a:lnTo>
                  <a:lnTo>
                    <a:pt x="164833" y="111506"/>
                  </a:lnTo>
                  <a:lnTo>
                    <a:pt x="145072" y="107708"/>
                  </a:lnTo>
                  <a:lnTo>
                    <a:pt x="131229" y="97548"/>
                  </a:lnTo>
                  <a:lnTo>
                    <a:pt x="123088" y="82829"/>
                  </a:lnTo>
                  <a:lnTo>
                    <a:pt x="120434" y="65366"/>
                  </a:lnTo>
                  <a:lnTo>
                    <a:pt x="123088" y="48056"/>
                  </a:lnTo>
                  <a:lnTo>
                    <a:pt x="131229" y="33324"/>
                  </a:lnTo>
                  <a:lnTo>
                    <a:pt x="145072" y="23075"/>
                  </a:lnTo>
                  <a:lnTo>
                    <a:pt x="164833" y="19227"/>
                  </a:lnTo>
                  <a:lnTo>
                    <a:pt x="184581" y="23075"/>
                  </a:lnTo>
                  <a:lnTo>
                    <a:pt x="198424" y="33324"/>
                  </a:lnTo>
                  <a:lnTo>
                    <a:pt x="206565" y="48056"/>
                  </a:lnTo>
                  <a:lnTo>
                    <a:pt x="209232" y="65366"/>
                  </a:lnTo>
                  <a:lnTo>
                    <a:pt x="209232" y="14897"/>
                  </a:lnTo>
                  <a:lnTo>
                    <a:pt x="193649" y="4978"/>
                  </a:lnTo>
                  <a:lnTo>
                    <a:pt x="164833" y="12"/>
                  </a:lnTo>
                  <a:lnTo>
                    <a:pt x="135953" y="4978"/>
                  </a:lnTo>
                  <a:lnTo>
                    <a:pt x="114401" y="18694"/>
                  </a:lnTo>
                  <a:lnTo>
                    <a:pt x="100914" y="39408"/>
                  </a:lnTo>
                  <a:lnTo>
                    <a:pt x="96253" y="65366"/>
                  </a:lnTo>
                  <a:lnTo>
                    <a:pt x="100914" y="91325"/>
                  </a:lnTo>
                  <a:lnTo>
                    <a:pt x="114401" y="112039"/>
                  </a:lnTo>
                  <a:lnTo>
                    <a:pt x="135953" y="125755"/>
                  </a:lnTo>
                  <a:lnTo>
                    <a:pt x="164833" y="130721"/>
                  </a:lnTo>
                  <a:lnTo>
                    <a:pt x="193649" y="125755"/>
                  </a:lnTo>
                  <a:lnTo>
                    <a:pt x="215214" y="112039"/>
                  </a:lnTo>
                  <a:lnTo>
                    <a:pt x="215557" y="111506"/>
                  </a:lnTo>
                  <a:lnTo>
                    <a:pt x="228727" y="91325"/>
                  </a:lnTo>
                  <a:lnTo>
                    <a:pt x="233413" y="65366"/>
                  </a:lnTo>
                  <a:close/>
                </a:path>
                <a:path w="513079" h="130810">
                  <a:moveTo>
                    <a:pt x="376656" y="2489"/>
                  </a:moveTo>
                  <a:lnTo>
                    <a:pt x="351358" y="2489"/>
                  </a:lnTo>
                  <a:lnTo>
                    <a:pt x="310057" y="103441"/>
                  </a:lnTo>
                  <a:lnTo>
                    <a:pt x="268757" y="2489"/>
                  </a:lnTo>
                  <a:lnTo>
                    <a:pt x="243459" y="2489"/>
                  </a:lnTo>
                  <a:lnTo>
                    <a:pt x="297649" y="128244"/>
                  </a:lnTo>
                  <a:lnTo>
                    <a:pt x="322465" y="128244"/>
                  </a:lnTo>
                  <a:lnTo>
                    <a:pt x="376656" y="2489"/>
                  </a:lnTo>
                  <a:close/>
                </a:path>
                <a:path w="513079" h="130810">
                  <a:moveTo>
                    <a:pt x="512965" y="76898"/>
                  </a:moveTo>
                  <a:lnTo>
                    <a:pt x="510654" y="56438"/>
                  </a:lnTo>
                  <a:lnTo>
                    <a:pt x="509206" y="43535"/>
                  </a:lnTo>
                  <a:lnTo>
                    <a:pt x="496671" y="19481"/>
                  </a:lnTo>
                  <a:lnTo>
                    <a:pt x="496316" y="19227"/>
                  </a:lnTo>
                  <a:lnTo>
                    <a:pt x="487908" y="13157"/>
                  </a:lnTo>
                  <a:lnTo>
                    <a:pt x="487908" y="56438"/>
                  </a:lnTo>
                  <a:lnTo>
                    <a:pt x="412000" y="56438"/>
                  </a:lnTo>
                  <a:lnTo>
                    <a:pt x="414782" y="43243"/>
                  </a:lnTo>
                  <a:lnTo>
                    <a:pt x="421538" y="31280"/>
                  </a:lnTo>
                  <a:lnTo>
                    <a:pt x="433019" y="22580"/>
                  </a:lnTo>
                  <a:lnTo>
                    <a:pt x="449961" y="19227"/>
                  </a:lnTo>
                  <a:lnTo>
                    <a:pt x="466966" y="22580"/>
                  </a:lnTo>
                  <a:lnTo>
                    <a:pt x="478370" y="31280"/>
                  </a:lnTo>
                  <a:lnTo>
                    <a:pt x="485063" y="43243"/>
                  </a:lnTo>
                  <a:lnTo>
                    <a:pt x="487908" y="56438"/>
                  </a:lnTo>
                  <a:lnTo>
                    <a:pt x="487908" y="13157"/>
                  </a:lnTo>
                  <a:lnTo>
                    <a:pt x="476529" y="4914"/>
                  </a:lnTo>
                  <a:lnTo>
                    <a:pt x="449961" y="12"/>
                  </a:lnTo>
                  <a:lnTo>
                    <a:pt x="423379" y="4978"/>
                  </a:lnTo>
                  <a:lnTo>
                    <a:pt x="403491" y="18694"/>
                  </a:lnTo>
                  <a:lnTo>
                    <a:pt x="391020" y="39408"/>
                  </a:lnTo>
                  <a:lnTo>
                    <a:pt x="386702" y="65366"/>
                  </a:lnTo>
                  <a:lnTo>
                    <a:pt x="391020" y="91325"/>
                  </a:lnTo>
                  <a:lnTo>
                    <a:pt x="403491" y="112052"/>
                  </a:lnTo>
                  <a:lnTo>
                    <a:pt x="423379" y="125768"/>
                  </a:lnTo>
                  <a:lnTo>
                    <a:pt x="449961" y="130733"/>
                  </a:lnTo>
                  <a:lnTo>
                    <a:pt x="468871" y="128993"/>
                  </a:lnTo>
                  <a:lnTo>
                    <a:pt x="484111" y="124485"/>
                  </a:lnTo>
                  <a:lnTo>
                    <a:pt x="495871" y="118224"/>
                  </a:lnTo>
                  <a:lnTo>
                    <a:pt x="504088" y="111506"/>
                  </a:lnTo>
                  <a:lnTo>
                    <a:pt x="504405" y="111252"/>
                  </a:lnTo>
                  <a:lnTo>
                    <a:pt x="490270" y="97370"/>
                  </a:lnTo>
                  <a:lnTo>
                    <a:pt x="482625" y="102666"/>
                  </a:lnTo>
                  <a:lnTo>
                    <a:pt x="473506" y="107175"/>
                  </a:lnTo>
                  <a:lnTo>
                    <a:pt x="462686" y="110324"/>
                  </a:lnTo>
                  <a:lnTo>
                    <a:pt x="449961" y="111506"/>
                  </a:lnTo>
                  <a:lnTo>
                    <a:pt x="434365" y="108623"/>
                  </a:lnTo>
                  <a:lnTo>
                    <a:pt x="422694" y="100939"/>
                  </a:lnTo>
                  <a:lnTo>
                    <a:pt x="415124" y="89890"/>
                  </a:lnTo>
                  <a:lnTo>
                    <a:pt x="411886" y="76898"/>
                  </a:lnTo>
                  <a:lnTo>
                    <a:pt x="512965" y="7689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34347" y="4437588"/>
              <a:ext cx="187896" cy="12823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49525" y="4437588"/>
              <a:ext cx="126263" cy="130721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03189" y="4437579"/>
              <a:ext cx="116459" cy="12824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044456" y="4402980"/>
              <a:ext cx="214928" cy="165328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1276626" y="4794374"/>
            <a:ext cx="591185" cy="243840"/>
            <a:chOff x="1276626" y="4794374"/>
            <a:chExt cx="591185" cy="243840"/>
          </a:xfrm>
        </p:grpSpPr>
        <p:pic>
          <p:nvPicPr>
            <p:cNvPr id="106" name="object 10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76626" y="4794374"/>
              <a:ext cx="282898" cy="18033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81966" y="4843988"/>
              <a:ext cx="126263" cy="13072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735639" y="4843989"/>
              <a:ext cx="131711" cy="194208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1958257" y="4784200"/>
            <a:ext cx="383540" cy="191135"/>
            <a:chOff x="1958257" y="4784200"/>
            <a:chExt cx="383540" cy="191135"/>
          </a:xfrm>
        </p:grpSpPr>
        <p:pic>
          <p:nvPicPr>
            <p:cNvPr id="110" name="object 11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58257" y="4809380"/>
              <a:ext cx="88430" cy="16532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071486" y="4784200"/>
              <a:ext cx="116459" cy="18802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15230" y="4843988"/>
              <a:ext cx="126263" cy="130721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2439960" y="4784197"/>
            <a:ext cx="703580" cy="191135"/>
            <a:chOff x="2439960" y="4784197"/>
            <a:chExt cx="703580" cy="191135"/>
          </a:xfrm>
        </p:grpSpPr>
        <p:pic>
          <p:nvPicPr>
            <p:cNvPr id="114" name="object 11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439960" y="4784197"/>
              <a:ext cx="131711" cy="19049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93997" y="4843988"/>
              <a:ext cx="126263" cy="13072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42705" y="4843988"/>
              <a:ext cx="115214" cy="13072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885212" y="4843988"/>
              <a:ext cx="116700" cy="13072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026714" y="4784200"/>
              <a:ext cx="116459" cy="188023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3241532" y="4784204"/>
            <a:ext cx="614045" cy="190500"/>
            <a:chOff x="3241532" y="4784204"/>
            <a:chExt cx="614045" cy="190500"/>
          </a:xfrm>
        </p:grpSpPr>
        <p:pic>
          <p:nvPicPr>
            <p:cNvPr id="120" name="object 12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241532" y="4843988"/>
              <a:ext cx="116700" cy="13072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3383038" y="4784204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42566" y="4843988"/>
              <a:ext cx="126263" cy="130721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91274" y="4843988"/>
              <a:ext cx="115214" cy="13072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38733" y="4843979"/>
              <a:ext cx="116459" cy="128244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1271661" y="5190604"/>
            <a:ext cx="888365" cy="191135"/>
            <a:chOff x="1271661" y="5190604"/>
            <a:chExt cx="888365" cy="191135"/>
          </a:xfrm>
        </p:grpSpPr>
        <p:pic>
          <p:nvPicPr>
            <p:cNvPr id="126" name="object 12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71661" y="5198294"/>
              <a:ext cx="306087" cy="182816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00078" y="5250388"/>
              <a:ext cx="115214" cy="13072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40105" y="5215780"/>
              <a:ext cx="214928" cy="16532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74877" y="5250388"/>
              <a:ext cx="115214" cy="130721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122340" y="5190604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2252933" y="5200777"/>
            <a:ext cx="879475" cy="180340"/>
            <a:chOff x="2252933" y="5200777"/>
            <a:chExt cx="879475" cy="180340"/>
          </a:xfrm>
        </p:grpSpPr>
        <p:pic>
          <p:nvPicPr>
            <p:cNvPr id="132" name="object 13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252933" y="5250388"/>
              <a:ext cx="126263" cy="13072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406597" y="5250380"/>
              <a:ext cx="233412" cy="130717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59863" y="5250378"/>
              <a:ext cx="109131" cy="13072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2793796" y="5200777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6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6" y="177838"/>
                  </a:lnTo>
                  <a:lnTo>
                    <a:pt x="26796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49" y="23444"/>
                  </a:lnTo>
                  <a:lnTo>
                    <a:pt x="30149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851232" y="5250389"/>
              <a:ext cx="137159" cy="130708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15677" y="5250379"/>
              <a:ext cx="116459" cy="128244"/>
            </a:xfrm>
            <a:prstGeom prst="rect">
              <a:avLst/>
            </a:prstGeom>
          </p:spPr>
        </p:pic>
      </p:grpSp>
      <p:grpSp>
        <p:nvGrpSpPr>
          <p:cNvPr id="138" name="object 138"/>
          <p:cNvGrpSpPr/>
          <p:nvPr/>
        </p:nvGrpSpPr>
        <p:grpSpPr>
          <a:xfrm>
            <a:off x="3235454" y="5200777"/>
            <a:ext cx="1251585" cy="243840"/>
            <a:chOff x="3235454" y="5200777"/>
            <a:chExt cx="1251585" cy="243840"/>
          </a:xfrm>
        </p:grpSpPr>
        <p:pic>
          <p:nvPicPr>
            <p:cNvPr id="139" name="object 1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35454" y="5250389"/>
              <a:ext cx="131711" cy="19420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394444" y="5215780"/>
              <a:ext cx="337845" cy="16532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752128" y="5250388"/>
              <a:ext cx="126263" cy="130721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900840" y="5215780"/>
              <a:ext cx="222495" cy="165328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4148137" y="5200777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5568" y="5250389"/>
              <a:ext cx="137160" cy="13070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70012" y="5250379"/>
              <a:ext cx="116459" cy="128244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1276625" y="5607172"/>
            <a:ext cx="765175" cy="180340"/>
            <a:chOff x="1276625" y="5607172"/>
            <a:chExt cx="765175" cy="180340"/>
          </a:xfrm>
        </p:grpSpPr>
        <p:pic>
          <p:nvPicPr>
            <p:cNvPr id="147" name="object 14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76625" y="5607172"/>
              <a:ext cx="144729" cy="177850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43680" y="5622180"/>
              <a:ext cx="336604" cy="165328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800123" y="5656788"/>
              <a:ext cx="126263" cy="13072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53788" y="5656780"/>
              <a:ext cx="87439" cy="128244"/>
            </a:xfrm>
            <a:prstGeom prst="rect">
              <a:avLst/>
            </a:prstGeom>
          </p:spPr>
        </p:pic>
      </p:grpSp>
      <p:grpSp>
        <p:nvGrpSpPr>
          <p:cNvPr id="151" name="object 151"/>
          <p:cNvGrpSpPr/>
          <p:nvPr/>
        </p:nvGrpSpPr>
        <p:grpSpPr>
          <a:xfrm>
            <a:off x="2125943" y="5622180"/>
            <a:ext cx="715645" cy="165735"/>
            <a:chOff x="2125943" y="5622180"/>
            <a:chExt cx="715645" cy="165735"/>
          </a:xfrm>
        </p:grpSpPr>
        <p:pic>
          <p:nvPicPr>
            <p:cNvPr id="152" name="object 15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125943" y="5622180"/>
              <a:ext cx="214927" cy="165328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365669" y="5656780"/>
              <a:ext cx="222506" cy="130728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610617" y="5622180"/>
              <a:ext cx="230812" cy="165328"/>
            </a:xfrm>
            <a:prstGeom prst="rect">
              <a:avLst/>
            </a:prstGeom>
          </p:spPr>
        </p:pic>
      </p:grpSp>
      <p:grpSp>
        <p:nvGrpSpPr>
          <p:cNvPr id="155" name="object 155"/>
          <p:cNvGrpSpPr/>
          <p:nvPr/>
        </p:nvGrpSpPr>
        <p:grpSpPr>
          <a:xfrm>
            <a:off x="2937297" y="5597000"/>
            <a:ext cx="878205" cy="254000"/>
            <a:chOff x="2937297" y="5597000"/>
            <a:chExt cx="878205" cy="254000"/>
          </a:xfrm>
        </p:grpSpPr>
        <p:sp>
          <p:nvSpPr>
            <p:cNvPr id="156" name="object 156"/>
            <p:cNvSpPr/>
            <p:nvPr/>
          </p:nvSpPr>
          <p:spPr>
            <a:xfrm>
              <a:off x="2937294" y="5597004"/>
              <a:ext cx="95250" cy="188595"/>
            </a:xfrm>
            <a:custGeom>
              <a:avLst/>
              <a:gdLst/>
              <a:ahLst/>
              <a:cxnLst/>
              <a:rect l="l" t="t" r="r" b="b"/>
              <a:pathLst>
                <a:path w="95250" h="188595">
                  <a:moveTo>
                    <a:pt x="37211" y="168795"/>
                  </a:move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lnTo>
                    <a:pt x="0" y="0"/>
                  </a:lnTo>
                  <a:lnTo>
                    <a:pt x="0" y="153174"/>
                  </a:lnTo>
                  <a:lnTo>
                    <a:pt x="812" y="166255"/>
                  </a:lnTo>
                  <a:lnTo>
                    <a:pt x="4711" y="177393"/>
                  </a:lnTo>
                  <a:lnTo>
                    <a:pt x="13804" y="185127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close/>
                </a:path>
                <a:path w="95250" h="188595">
                  <a:moveTo>
                    <a:pt x="91287" y="62255"/>
                  </a:moveTo>
                  <a:lnTo>
                    <a:pt x="67843" y="62255"/>
                  </a:lnTo>
                  <a:lnTo>
                    <a:pt x="67843" y="188010"/>
                  </a:lnTo>
                  <a:lnTo>
                    <a:pt x="91287" y="188010"/>
                  </a:lnTo>
                  <a:lnTo>
                    <a:pt x="91287" y="62255"/>
                  </a:lnTo>
                  <a:close/>
                </a:path>
                <a:path w="95250" h="188595">
                  <a:moveTo>
                    <a:pt x="94627" y="16865"/>
                  </a:moveTo>
                  <a:lnTo>
                    <a:pt x="87934" y="10172"/>
                  </a:lnTo>
                  <a:lnTo>
                    <a:pt x="71196" y="10172"/>
                  </a:lnTo>
                  <a:lnTo>
                    <a:pt x="64490" y="16865"/>
                  </a:lnTo>
                  <a:lnTo>
                    <a:pt x="64490" y="33616"/>
                  </a:lnTo>
                  <a:lnTo>
                    <a:pt x="71196" y="40309"/>
                  </a:lnTo>
                  <a:lnTo>
                    <a:pt x="87934" y="40309"/>
                  </a:lnTo>
                  <a:lnTo>
                    <a:pt x="94627" y="33616"/>
                  </a:lnTo>
                  <a:lnTo>
                    <a:pt x="94627" y="168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59210" y="5656789"/>
              <a:ext cx="131711" cy="194208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223168" y="5597000"/>
              <a:ext cx="116459" cy="188023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64434" y="5622180"/>
              <a:ext cx="88430" cy="165328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3477666" y="5607177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40047" y="5656779"/>
              <a:ext cx="116459" cy="128244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83792" y="5656789"/>
              <a:ext cx="131711" cy="194208"/>
            </a:xfrm>
            <a:prstGeom prst="rect">
              <a:avLst/>
            </a:prstGeom>
          </p:spPr>
        </p:pic>
      </p:grpSp>
      <p:pic>
        <p:nvPicPr>
          <p:cNvPr id="163" name="object 16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916335" y="5604690"/>
            <a:ext cx="161239" cy="182816"/>
          </a:xfrm>
          <a:prstGeom prst="rect">
            <a:avLst/>
          </a:prstGeom>
        </p:spPr>
      </p:pic>
      <p:sp>
        <p:nvSpPr>
          <p:cNvPr id="164" name="object 164"/>
          <p:cNvSpPr/>
          <p:nvPr/>
        </p:nvSpPr>
        <p:spPr>
          <a:xfrm>
            <a:off x="4164749" y="5604700"/>
            <a:ext cx="318770" cy="182880"/>
          </a:xfrm>
          <a:custGeom>
            <a:avLst/>
            <a:gdLst/>
            <a:ahLst/>
            <a:cxnLst/>
            <a:rect l="l" t="t" r="r" b="b"/>
            <a:pathLst>
              <a:path w="318770" h="182879">
                <a:moveTo>
                  <a:pt x="152920" y="18605"/>
                </a:moveTo>
                <a:lnTo>
                  <a:pt x="141478" y="10883"/>
                </a:lnTo>
                <a:lnTo>
                  <a:pt x="127457" y="5016"/>
                </a:lnTo>
                <a:lnTo>
                  <a:pt x="110832" y="1295"/>
                </a:lnTo>
                <a:lnTo>
                  <a:pt x="91655" y="0"/>
                </a:lnTo>
                <a:lnTo>
                  <a:pt x="52641" y="6934"/>
                </a:lnTo>
                <a:lnTo>
                  <a:pt x="23876" y="26123"/>
                </a:lnTo>
                <a:lnTo>
                  <a:pt x="6096" y="55092"/>
                </a:lnTo>
                <a:lnTo>
                  <a:pt x="0" y="91401"/>
                </a:lnTo>
                <a:lnTo>
                  <a:pt x="6096" y="127711"/>
                </a:lnTo>
                <a:lnTo>
                  <a:pt x="23876" y="156692"/>
                </a:lnTo>
                <a:lnTo>
                  <a:pt x="52641" y="175882"/>
                </a:lnTo>
                <a:lnTo>
                  <a:pt x="91655" y="182816"/>
                </a:lnTo>
                <a:lnTo>
                  <a:pt x="110832" y="181508"/>
                </a:lnTo>
                <a:lnTo>
                  <a:pt x="127457" y="177787"/>
                </a:lnTo>
                <a:lnTo>
                  <a:pt x="141478" y="171932"/>
                </a:lnTo>
                <a:lnTo>
                  <a:pt x="152920" y="164211"/>
                </a:lnTo>
                <a:lnTo>
                  <a:pt x="140766" y="147586"/>
                </a:lnTo>
                <a:lnTo>
                  <a:pt x="132219" y="152908"/>
                </a:lnTo>
                <a:lnTo>
                  <a:pt x="121323" y="157607"/>
                </a:lnTo>
                <a:lnTo>
                  <a:pt x="107873" y="160947"/>
                </a:lnTo>
                <a:lnTo>
                  <a:pt x="91655" y="162217"/>
                </a:lnTo>
                <a:lnTo>
                  <a:pt x="63207" y="156730"/>
                </a:lnTo>
                <a:lnTo>
                  <a:pt x="42811" y="141693"/>
                </a:lnTo>
                <a:lnTo>
                  <a:pt x="30518" y="119214"/>
                </a:lnTo>
                <a:lnTo>
                  <a:pt x="26416" y="91401"/>
                </a:lnTo>
                <a:lnTo>
                  <a:pt x="30518" y="63588"/>
                </a:lnTo>
                <a:lnTo>
                  <a:pt x="42811" y="41109"/>
                </a:lnTo>
                <a:lnTo>
                  <a:pt x="63207" y="26073"/>
                </a:lnTo>
                <a:lnTo>
                  <a:pt x="91655" y="20586"/>
                </a:lnTo>
                <a:lnTo>
                  <a:pt x="107873" y="21856"/>
                </a:lnTo>
                <a:lnTo>
                  <a:pt x="121323" y="25209"/>
                </a:lnTo>
                <a:lnTo>
                  <a:pt x="132219" y="29895"/>
                </a:lnTo>
                <a:lnTo>
                  <a:pt x="140766" y="35217"/>
                </a:lnTo>
                <a:lnTo>
                  <a:pt x="152920" y="18605"/>
                </a:lnTo>
                <a:close/>
              </a:path>
              <a:path w="318770" h="182879">
                <a:moveTo>
                  <a:pt x="318363" y="18605"/>
                </a:moveTo>
                <a:lnTo>
                  <a:pt x="306933" y="10883"/>
                </a:lnTo>
                <a:lnTo>
                  <a:pt x="292900" y="5016"/>
                </a:lnTo>
                <a:lnTo>
                  <a:pt x="276288" y="1295"/>
                </a:lnTo>
                <a:lnTo>
                  <a:pt x="257098" y="0"/>
                </a:lnTo>
                <a:lnTo>
                  <a:pt x="218084" y="6934"/>
                </a:lnTo>
                <a:lnTo>
                  <a:pt x="189318" y="26123"/>
                </a:lnTo>
                <a:lnTo>
                  <a:pt x="171538" y="55092"/>
                </a:lnTo>
                <a:lnTo>
                  <a:pt x="165442" y="91401"/>
                </a:lnTo>
                <a:lnTo>
                  <a:pt x="171538" y="127711"/>
                </a:lnTo>
                <a:lnTo>
                  <a:pt x="189318" y="156692"/>
                </a:lnTo>
                <a:lnTo>
                  <a:pt x="218084" y="175882"/>
                </a:lnTo>
                <a:lnTo>
                  <a:pt x="257098" y="182816"/>
                </a:lnTo>
                <a:lnTo>
                  <a:pt x="276288" y="181508"/>
                </a:lnTo>
                <a:lnTo>
                  <a:pt x="292900" y="177787"/>
                </a:lnTo>
                <a:lnTo>
                  <a:pt x="306933" y="171932"/>
                </a:lnTo>
                <a:lnTo>
                  <a:pt x="318363" y="164211"/>
                </a:lnTo>
                <a:lnTo>
                  <a:pt x="306209" y="147586"/>
                </a:lnTo>
                <a:lnTo>
                  <a:pt x="297662" y="152908"/>
                </a:lnTo>
                <a:lnTo>
                  <a:pt x="286778" y="157607"/>
                </a:lnTo>
                <a:lnTo>
                  <a:pt x="273316" y="160947"/>
                </a:lnTo>
                <a:lnTo>
                  <a:pt x="257098" y="162217"/>
                </a:lnTo>
                <a:lnTo>
                  <a:pt x="228650" y="156730"/>
                </a:lnTo>
                <a:lnTo>
                  <a:pt x="208254" y="141693"/>
                </a:lnTo>
                <a:lnTo>
                  <a:pt x="195973" y="119214"/>
                </a:lnTo>
                <a:lnTo>
                  <a:pt x="191858" y="91401"/>
                </a:lnTo>
                <a:lnTo>
                  <a:pt x="195973" y="63588"/>
                </a:lnTo>
                <a:lnTo>
                  <a:pt x="208254" y="41109"/>
                </a:lnTo>
                <a:lnTo>
                  <a:pt x="228650" y="26073"/>
                </a:lnTo>
                <a:lnTo>
                  <a:pt x="257098" y="20586"/>
                </a:lnTo>
                <a:lnTo>
                  <a:pt x="273316" y="21856"/>
                </a:lnTo>
                <a:lnTo>
                  <a:pt x="286778" y="25209"/>
                </a:lnTo>
                <a:lnTo>
                  <a:pt x="297662" y="29895"/>
                </a:lnTo>
                <a:lnTo>
                  <a:pt x="306209" y="35217"/>
                </a:lnTo>
                <a:lnTo>
                  <a:pt x="318363" y="186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00486" y="5607176"/>
            <a:ext cx="332105" cy="178435"/>
          </a:xfrm>
          <a:custGeom>
            <a:avLst/>
            <a:gdLst/>
            <a:ahLst/>
            <a:cxnLst/>
            <a:rect l="l" t="t" r="r" b="b"/>
            <a:pathLst>
              <a:path w="332104" h="178435">
                <a:moveTo>
                  <a:pt x="149694" y="0"/>
                </a:moveTo>
                <a:lnTo>
                  <a:pt x="0" y="0"/>
                </a:lnTo>
                <a:lnTo>
                  <a:pt x="0" y="20320"/>
                </a:lnTo>
                <a:lnTo>
                  <a:pt x="62509" y="20320"/>
                </a:lnTo>
                <a:lnTo>
                  <a:pt x="62509" y="177800"/>
                </a:lnTo>
                <a:lnTo>
                  <a:pt x="87185" y="177800"/>
                </a:lnTo>
                <a:lnTo>
                  <a:pt x="87185" y="20320"/>
                </a:lnTo>
                <a:lnTo>
                  <a:pt x="149694" y="20320"/>
                </a:lnTo>
                <a:lnTo>
                  <a:pt x="149694" y="0"/>
                </a:lnTo>
                <a:close/>
              </a:path>
              <a:path w="332104" h="178435">
                <a:moveTo>
                  <a:pt x="331762" y="12"/>
                </a:moveTo>
                <a:lnTo>
                  <a:pt x="305587" y="12"/>
                </a:lnTo>
                <a:lnTo>
                  <a:pt x="247548" y="144868"/>
                </a:lnTo>
                <a:lnTo>
                  <a:pt x="189509" y="12"/>
                </a:lnTo>
                <a:lnTo>
                  <a:pt x="163334" y="12"/>
                </a:lnTo>
                <a:lnTo>
                  <a:pt x="236880" y="177863"/>
                </a:lnTo>
                <a:lnTo>
                  <a:pt x="258216" y="177863"/>
                </a:lnTo>
                <a:lnTo>
                  <a:pt x="331762" y="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4924399" y="5607177"/>
            <a:ext cx="179070" cy="178435"/>
            <a:chOff x="4924399" y="5607177"/>
            <a:chExt cx="179070" cy="178435"/>
          </a:xfrm>
        </p:grpSpPr>
        <p:sp>
          <p:nvSpPr>
            <p:cNvPr id="167" name="object 167"/>
            <p:cNvSpPr/>
            <p:nvPr/>
          </p:nvSpPr>
          <p:spPr>
            <a:xfrm>
              <a:off x="4924399" y="5607177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986781" y="5656779"/>
              <a:ext cx="116459" cy="128244"/>
            </a:xfrm>
            <a:prstGeom prst="rect">
              <a:avLst/>
            </a:prstGeom>
          </p:spPr>
        </p:pic>
      </p:grpSp>
      <p:grpSp>
        <p:nvGrpSpPr>
          <p:cNvPr id="169" name="object 169"/>
          <p:cNvGrpSpPr/>
          <p:nvPr/>
        </p:nvGrpSpPr>
        <p:grpSpPr>
          <a:xfrm>
            <a:off x="5199113" y="5622180"/>
            <a:ext cx="637540" cy="165735"/>
            <a:chOff x="5199113" y="5622180"/>
            <a:chExt cx="637540" cy="165735"/>
          </a:xfrm>
        </p:grpSpPr>
        <p:pic>
          <p:nvPicPr>
            <p:cNvPr id="170" name="object 17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199113" y="5622180"/>
              <a:ext cx="88430" cy="165328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07385" y="5656789"/>
              <a:ext cx="331999" cy="130708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660469" y="5656779"/>
              <a:ext cx="116471" cy="12824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5806711" y="5756747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22948" y="0"/>
                  </a:moveTo>
                  <a:lnTo>
                    <a:pt x="14757" y="0"/>
                  </a:lnTo>
                  <a:lnTo>
                    <a:pt x="6565" y="0"/>
                  </a:lnTo>
                  <a:lnTo>
                    <a:pt x="0" y="6578"/>
                  </a:lnTo>
                  <a:lnTo>
                    <a:pt x="0" y="22948"/>
                  </a:lnTo>
                  <a:lnTo>
                    <a:pt x="6565" y="29514"/>
                  </a:lnTo>
                  <a:lnTo>
                    <a:pt x="22948" y="29514"/>
                  </a:lnTo>
                  <a:lnTo>
                    <a:pt x="29514" y="22948"/>
                  </a:lnTo>
                  <a:lnTo>
                    <a:pt x="29514" y="6578"/>
                  </a:lnTo>
                  <a:lnTo>
                    <a:pt x="2294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4" name="object 174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918444" y="6211050"/>
            <a:ext cx="147345" cy="177850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28586" y="6260655"/>
            <a:ext cx="116459" cy="128244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093076" y="6260665"/>
            <a:ext cx="137159" cy="130708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472330" y="6260664"/>
            <a:ext cx="321218" cy="130721"/>
          </a:xfrm>
          <a:prstGeom prst="rect">
            <a:avLst/>
          </a:prstGeom>
        </p:spPr>
      </p:pic>
      <p:grpSp>
        <p:nvGrpSpPr>
          <p:cNvPr id="178" name="object 178"/>
          <p:cNvGrpSpPr/>
          <p:nvPr/>
        </p:nvGrpSpPr>
        <p:grpSpPr>
          <a:xfrm>
            <a:off x="1885707" y="6211050"/>
            <a:ext cx="974725" cy="243840"/>
            <a:chOff x="1885707" y="6211050"/>
            <a:chExt cx="974725" cy="243840"/>
          </a:xfrm>
        </p:grpSpPr>
        <p:pic>
          <p:nvPicPr>
            <p:cNvPr id="179" name="object 1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85707" y="6260665"/>
              <a:ext cx="131711" cy="194208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044697" y="6211050"/>
              <a:ext cx="290709" cy="243827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362693" y="6260664"/>
              <a:ext cx="126263" cy="130721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511405" y="6226057"/>
              <a:ext cx="348994" cy="165328"/>
            </a:xfrm>
            <a:prstGeom prst="rect">
              <a:avLst/>
            </a:prstGeom>
          </p:spPr>
        </p:pic>
      </p:grpSp>
      <p:pic>
        <p:nvPicPr>
          <p:cNvPr id="183" name="object 18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2956276" y="6263140"/>
            <a:ext cx="116459" cy="128244"/>
          </a:xfrm>
          <a:prstGeom prst="rect">
            <a:avLst/>
          </a:prstGeom>
        </p:spPr>
      </p:pic>
      <p:grpSp>
        <p:nvGrpSpPr>
          <p:cNvPr id="184" name="object 184"/>
          <p:cNvGrpSpPr/>
          <p:nvPr/>
        </p:nvGrpSpPr>
        <p:grpSpPr>
          <a:xfrm>
            <a:off x="3104973" y="6200880"/>
            <a:ext cx="354330" cy="190500"/>
            <a:chOff x="3104973" y="6200880"/>
            <a:chExt cx="354330" cy="190500"/>
          </a:xfrm>
        </p:grpSpPr>
        <p:pic>
          <p:nvPicPr>
            <p:cNvPr id="185" name="object 18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246240" y="6226056"/>
              <a:ext cx="88430" cy="165328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04973" y="6260655"/>
              <a:ext cx="116459" cy="128244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3359467" y="6200889"/>
              <a:ext cx="99695" cy="188595"/>
            </a:xfrm>
            <a:custGeom>
              <a:avLst/>
              <a:gdLst/>
              <a:ahLst/>
              <a:cxnLst/>
              <a:rect l="l" t="t" r="r" b="b"/>
              <a:pathLst>
                <a:path w="99695" h="188595">
                  <a:moveTo>
                    <a:pt x="26797" y="62255"/>
                  </a:moveTo>
                  <a:lnTo>
                    <a:pt x="3352" y="62255"/>
                  </a:lnTo>
                  <a:lnTo>
                    <a:pt x="3352" y="188010"/>
                  </a:lnTo>
                  <a:lnTo>
                    <a:pt x="26797" y="188010"/>
                  </a:lnTo>
                  <a:lnTo>
                    <a:pt x="26797" y="62255"/>
                  </a:lnTo>
                  <a:close/>
                </a:path>
                <a:path w="99695" h="188595">
                  <a:moveTo>
                    <a:pt x="30149" y="16852"/>
                  </a:moveTo>
                  <a:lnTo>
                    <a:pt x="23444" y="10160"/>
                  </a:lnTo>
                  <a:lnTo>
                    <a:pt x="6705" y="10160"/>
                  </a:lnTo>
                  <a:lnTo>
                    <a:pt x="0" y="16852"/>
                  </a:lnTo>
                  <a:lnTo>
                    <a:pt x="0" y="33604"/>
                  </a:lnTo>
                  <a:lnTo>
                    <a:pt x="6705" y="40297"/>
                  </a:lnTo>
                  <a:lnTo>
                    <a:pt x="23444" y="40297"/>
                  </a:lnTo>
                  <a:lnTo>
                    <a:pt x="30149" y="33604"/>
                  </a:lnTo>
                  <a:lnTo>
                    <a:pt x="30149" y="16852"/>
                  </a:lnTo>
                  <a:close/>
                </a:path>
                <a:path w="99695" h="188595">
                  <a:moveTo>
                    <a:pt x="99593" y="168795"/>
                  </a:moveTo>
                  <a:lnTo>
                    <a:pt x="86067" y="168795"/>
                  </a:lnTo>
                  <a:lnTo>
                    <a:pt x="85826" y="161353"/>
                  </a:lnTo>
                  <a:lnTo>
                    <a:pt x="85826" y="0"/>
                  </a:lnTo>
                  <a:lnTo>
                    <a:pt x="62382" y="0"/>
                  </a:lnTo>
                  <a:lnTo>
                    <a:pt x="62382" y="153174"/>
                  </a:lnTo>
                  <a:lnTo>
                    <a:pt x="63207" y="166255"/>
                  </a:lnTo>
                  <a:lnTo>
                    <a:pt x="67094" y="177380"/>
                  </a:lnTo>
                  <a:lnTo>
                    <a:pt x="76200" y="185115"/>
                  </a:lnTo>
                  <a:lnTo>
                    <a:pt x="92646" y="188023"/>
                  </a:lnTo>
                  <a:lnTo>
                    <a:pt x="99593" y="188023"/>
                  </a:lnTo>
                  <a:lnTo>
                    <a:pt x="99593" y="1687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3552450" y="6211049"/>
            <a:ext cx="920115" cy="243840"/>
            <a:chOff x="3552450" y="6211049"/>
            <a:chExt cx="920115" cy="243840"/>
          </a:xfrm>
        </p:grpSpPr>
        <p:pic>
          <p:nvPicPr>
            <p:cNvPr id="189" name="object 18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552450" y="6260664"/>
              <a:ext cx="266157" cy="130721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3839692" y="621104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6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6" y="177850"/>
                  </a:lnTo>
                  <a:lnTo>
                    <a:pt x="26796" y="52095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894641" y="6226056"/>
              <a:ext cx="214927" cy="165328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4134370" y="621104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7" y="177850"/>
                  </a:lnTo>
                  <a:lnTo>
                    <a:pt x="26797" y="52095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96751" y="6260655"/>
              <a:ext cx="116459" cy="128244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40495" y="6260665"/>
              <a:ext cx="131711" cy="194208"/>
            </a:xfrm>
            <a:prstGeom prst="rect">
              <a:avLst/>
            </a:prstGeom>
          </p:spPr>
        </p:pic>
      </p:grpSp>
      <p:grpSp>
        <p:nvGrpSpPr>
          <p:cNvPr id="195" name="object 195"/>
          <p:cNvGrpSpPr/>
          <p:nvPr/>
        </p:nvGrpSpPr>
        <p:grpSpPr>
          <a:xfrm>
            <a:off x="4570567" y="6260664"/>
            <a:ext cx="414020" cy="130810"/>
            <a:chOff x="4570567" y="6260664"/>
            <a:chExt cx="414020" cy="130810"/>
          </a:xfrm>
        </p:grpSpPr>
        <p:pic>
          <p:nvPicPr>
            <p:cNvPr id="196" name="object 19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570567" y="6260664"/>
              <a:ext cx="269866" cy="130721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867725" y="6263140"/>
              <a:ext cx="116459" cy="128244"/>
            </a:xfrm>
            <a:prstGeom prst="rect">
              <a:avLst/>
            </a:prstGeom>
          </p:spPr>
        </p:pic>
      </p:grpSp>
      <p:grpSp>
        <p:nvGrpSpPr>
          <p:cNvPr id="198" name="object 198"/>
          <p:cNvGrpSpPr/>
          <p:nvPr/>
        </p:nvGrpSpPr>
        <p:grpSpPr>
          <a:xfrm>
            <a:off x="5016422" y="6200880"/>
            <a:ext cx="385445" cy="190500"/>
            <a:chOff x="5016422" y="6200880"/>
            <a:chExt cx="385445" cy="190500"/>
          </a:xfrm>
        </p:grpSpPr>
        <p:pic>
          <p:nvPicPr>
            <p:cNvPr id="199" name="object 19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60168" y="6260664"/>
              <a:ext cx="116700" cy="130721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016422" y="6260655"/>
              <a:ext cx="116459" cy="12824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5301678" y="6200889"/>
              <a:ext cx="99695" cy="188595"/>
            </a:xfrm>
            <a:custGeom>
              <a:avLst/>
              <a:gdLst/>
              <a:ahLst/>
              <a:cxnLst/>
              <a:rect l="l" t="t" r="r" b="b"/>
              <a:pathLst>
                <a:path w="99695" h="188595">
                  <a:moveTo>
                    <a:pt x="26784" y="62255"/>
                  </a:moveTo>
                  <a:lnTo>
                    <a:pt x="3340" y="62255"/>
                  </a:lnTo>
                  <a:lnTo>
                    <a:pt x="3340" y="188010"/>
                  </a:lnTo>
                  <a:lnTo>
                    <a:pt x="26784" y="188010"/>
                  </a:lnTo>
                  <a:lnTo>
                    <a:pt x="26784" y="62255"/>
                  </a:lnTo>
                  <a:close/>
                </a:path>
                <a:path w="99695" h="188595">
                  <a:moveTo>
                    <a:pt x="30137" y="16852"/>
                  </a:moveTo>
                  <a:lnTo>
                    <a:pt x="23431" y="10160"/>
                  </a:lnTo>
                  <a:lnTo>
                    <a:pt x="6692" y="10160"/>
                  </a:lnTo>
                  <a:lnTo>
                    <a:pt x="0" y="16852"/>
                  </a:lnTo>
                  <a:lnTo>
                    <a:pt x="0" y="33604"/>
                  </a:lnTo>
                  <a:lnTo>
                    <a:pt x="6692" y="40297"/>
                  </a:lnTo>
                  <a:lnTo>
                    <a:pt x="23431" y="40297"/>
                  </a:lnTo>
                  <a:lnTo>
                    <a:pt x="30137" y="33604"/>
                  </a:lnTo>
                  <a:lnTo>
                    <a:pt x="30137" y="16852"/>
                  </a:lnTo>
                  <a:close/>
                </a:path>
                <a:path w="99695" h="188595">
                  <a:moveTo>
                    <a:pt x="99580" y="168795"/>
                  </a:moveTo>
                  <a:lnTo>
                    <a:pt x="86055" y="168795"/>
                  </a:lnTo>
                  <a:lnTo>
                    <a:pt x="85813" y="161353"/>
                  </a:lnTo>
                  <a:lnTo>
                    <a:pt x="85813" y="0"/>
                  </a:lnTo>
                  <a:lnTo>
                    <a:pt x="62369" y="0"/>
                  </a:lnTo>
                  <a:lnTo>
                    <a:pt x="62369" y="153174"/>
                  </a:lnTo>
                  <a:lnTo>
                    <a:pt x="63195" y="166255"/>
                  </a:lnTo>
                  <a:lnTo>
                    <a:pt x="67081" y="177380"/>
                  </a:lnTo>
                  <a:lnTo>
                    <a:pt x="76187" y="185115"/>
                  </a:lnTo>
                  <a:lnTo>
                    <a:pt x="92633" y="188023"/>
                  </a:lnTo>
                  <a:lnTo>
                    <a:pt x="99580" y="188023"/>
                  </a:lnTo>
                  <a:lnTo>
                    <a:pt x="99580" y="1687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5494656" y="6226056"/>
            <a:ext cx="753110" cy="165735"/>
            <a:chOff x="5494656" y="6226056"/>
            <a:chExt cx="753110" cy="165735"/>
          </a:xfrm>
        </p:grpSpPr>
        <p:pic>
          <p:nvPicPr>
            <p:cNvPr id="203" name="object 20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494656" y="6260664"/>
              <a:ext cx="115214" cy="130721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634683" y="6260654"/>
              <a:ext cx="235634" cy="130721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890162" y="6226056"/>
              <a:ext cx="357311" cy="165328"/>
            </a:xfrm>
            <a:prstGeom prst="rect">
              <a:avLst/>
            </a:prstGeom>
          </p:spPr>
        </p:pic>
      </p:grpSp>
      <p:grpSp>
        <p:nvGrpSpPr>
          <p:cNvPr id="206" name="object 206"/>
          <p:cNvGrpSpPr/>
          <p:nvPr/>
        </p:nvGrpSpPr>
        <p:grpSpPr>
          <a:xfrm>
            <a:off x="6338387" y="6260656"/>
            <a:ext cx="370205" cy="130810"/>
            <a:chOff x="6338387" y="6260656"/>
            <a:chExt cx="370205" cy="130810"/>
          </a:xfrm>
        </p:grpSpPr>
        <p:pic>
          <p:nvPicPr>
            <p:cNvPr id="207" name="object 20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338387" y="6260664"/>
              <a:ext cx="115214" cy="130721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485846" y="6260656"/>
              <a:ext cx="222506" cy="130728"/>
            </a:xfrm>
            <a:prstGeom prst="rect">
              <a:avLst/>
            </a:prstGeom>
          </p:spPr>
        </p:pic>
      </p:grpSp>
      <p:grpSp>
        <p:nvGrpSpPr>
          <p:cNvPr id="209" name="object 209"/>
          <p:cNvGrpSpPr/>
          <p:nvPr/>
        </p:nvGrpSpPr>
        <p:grpSpPr>
          <a:xfrm>
            <a:off x="6806826" y="6260656"/>
            <a:ext cx="681990" cy="194310"/>
            <a:chOff x="6806826" y="6260656"/>
            <a:chExt cx="681990" cy="194310"/>
          </a:xfrm>
        </p:grpSpPr>
        <p:pic>
          <p:nvPicPr>
            <p:cNvPr id="210" name="object 21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806826" y="6263140"/>
              <a:ext cx="116458" cy="128244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55530" y="6260665"/>
              <a:ext cx="131711" cy="194208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109561" y="6260665"/>
              <a:ext cx="131711" cy="194208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273519" y="6260656"/>
              <a:ext cx="214933" cy="130728"/>
            </a:xfrm>
            <a:prstGeom prst="rect">
              <a:avLst/>
            </a:prstGeom>
          </p:spPr>
        </p:pic>
      </p:grpSp>
      <p:grpSp>
        <p:nvGrpSpPr>
          <p:cNvPr id="214" name="object 214"/>
          <p:cNvGrpSpPr/>
          <p:nvPr/>
        </p:nvGrpSpPr>
        <p:grpSpPr>
          <a:xfrm>
            <a:off x="7515738" y="6200874"/>
            <a:ext cx="513080" cy="215900"/>
            <a:chOff x="7515738" y="6200874"/>
            <a:chExt cx="513080" cy="215900"/>
          </a:xfrm>
        </p:grpSpPr>
        <p:pic>
          <p:nvPicPr>
            <p:cNvPr id="215" name="object 21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674735" y="6260664"/>
              <a:ext cx="126263" cy="130721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15738" y="6200874"/>
              <a:ext cx="131711" cy="190500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823440" y="6200874"/>
              <a:ext cx="131711" cy="190500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7982440" y="6362235"/>
              <a:ext cx="46355" cy="54610"/>
            </a:xfrm>
            <a:custGeom>
              <a:avLst/>
              <a:gdLst/>
              <a:ahLst/>
              <a:cxnLst/>
              <a:rect l="l" t="t" r="r" b="b"/>
              <a:pathLst>
                <a:path w="46354" h="54610">
                  <a:moveTo>
                    <a:pt x="46139" y="0"/>
                  </a:moveTo>
                  <a:lnTo>
                    <a:pt x="19100" y="0"/>
                  </a:lnTo>
                  <a:lnTo>
                    <a:pt x="0" y="54076"/>
                  </a:lnTo>
                  <a:lnTo>
                    <a:pt x="22694" y="54076"/>
                  </a:lnTo>
                  <a:lnTo>
                    <a:pt x="461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9" name="object 219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8129404" y="6260656"/>
            <a:ext cx="222506" cy="130728"/>
          </a:xfrm>
          <a:prstGeom prst="rect">
            <a:avLst/>
          </a:prstGeom>
        </p:spPr>
      </p:pic>
      <p:grpSp>
        <p:nvGrpSpPr>
          <p:cNvPr id="220" name="object 220"/>
          <p:cNvGrpSpPr/>
          <p:nvPr/>
        </p:nvGrpSpPr>
        <p:grpSpPr>
          <a:xfrm>
            <a:off x="8379320" y="6200874"/>
            <a:ext cx="741045" cy="254000"/>
            <a:chOff x="8379320" y="6200874"/>
            <a:chExt cx="741045" cy="254000"/>
          </a:xfrm>
        </p:grpSpPr>
        <p:pic>
          <p:nvPicPr>
            <p:cNvPr id="221" name="object 22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533354" y="6260664"/>
              <a:ext cx="115214" cy="130721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79320" y="6260665"/>
              <a:ext cx="131711" cy="194208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8680818" y="621104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7" y="177850"/>
                  </a:lnTo>
                  <a:lnTo>
                    <a:pt x="26797" y="52095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743196" y="6260656"/>
              <a:ext cx="222506" cy="130728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88144" y="6200874"/>
              <a:ext cx="131711" cy="190500"/>
            </a:xfrm>
            <a:prstGeom prst="rect">
              <a:avLst/>
            </a:prstGeom>
          </p:spPr>
        </p:pic>
      </p:grpSp>
      <p:grpSp>
        <p:nvGrpSpPr>
          <p:cNvPr id="226" name="object 226"/>
          <p:cNvGrpSpPr/>
          <p:nvPr/>
        </p:nvGrpSpPr>
        <p:grpSpPr>
          <a:xfrm>
            <a:off x="9218212" y="6200874"/>
            <a:ext cx="422909" cy="191135"/>
            <a:chOff x="9218212" y="6200874"/>
            <a:chExt cx="422909" cy="191135"/>
          </a:xfrm>
        </p:grpSpPr>
        <p:pic>
          <p:nvPicPr>
            <p:cNvPr id="227" name="object 22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218212" y="6260664"/>
              <a:ext cx="115214" cy="130721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65670" y="6260655"/>
              <a:ext cx="116458" cy="128244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509414" y="6200874"/>
              <a:ext cx="131711" cy="190500"/>
            </a:xfrm>
            <a:prstGeom prst="rect">
              <a:avLst/>
            </a:prstGeom>
          </p:spPr>
        </p:pic>
      </p:grpSp>
      <p:grpSp>
        <p:nvGrpSpPr>
          <p:cNvPr id="230" name="object 230"/>
          <p:cNvGrpSpPr/>
          <p:nvPr/>
        </p:nvGrpSpPr>
        <p:grpSpPr>
          <a:xfrm>
            <a:off x="918444" y="6531074"/>
            <a:ext cx="1308735" cy="191135"/>
            <a:chOff x="918444" y="6531074"/>
            <a:chExt cx="1308735" cy="191135"/>
          </a:xfrm>
        </p:grpSpPr>
        <p:pic>
          <p:nvPicPr>
            <p:cNvPr id="231" name="object 23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18444" y="6590864"/>
              <a:ext cx="187896" cy="128231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33626" y="6590864"/>
              <a:ext cx="115214" cy="13072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281087" y="654124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4">
                  <a:moveTo>
                    <a:pt x="26796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6" y="177850"/>
                  </a:lnTo>
                  <a:lnTo>
                    <a:pt x="26796" y="52095"/>
                  </a:lnTo>
                  <a:close/>
                </a:path>
                <a:path w="30480" h="178434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343469" y="6590855"/>
              <a:ext cx="116459" cy="128244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84735" y="6556257"/>
              <a:ext cx="88430" cy="165328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593009" y="6590864"/>
              <a:ext cx="115214" cy="130721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1740471" y="654124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4">
                  <a:moveTo>
                    <a:pt x="26797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7" y="177850"/>
                  </a:lnTo>
                  <a:lnTo>
                    <a:pt x="26797" y="52095"/>
                  </a:lnTo>
                  <a:close/>
                </a:path>
                <a:path w="30480" h="178434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802851" y="6590855"/>
              <a:ext cx="116459" cy="128244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46595" y="6590864"/>
              <a:ext cx="126263" cy="130721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95299" y="6531074"/>
              <a:ext cx="131711" cy="190500"/>
            </a:xfrm>
            <a:prstGeom prst="rect">
              <a:avLst/>
            </a:prstGeom>
          </p:spPr>
        </p:pic>
      </p:grpSp>
      <p:grpSp>
        <p:nvGrpSpPr>
          <p:cNvPr id="241" name="object 241"/>
          <p:cNvGrpSpPr/>
          <p:nvPr/>
        </p:nvGrpSpPr>
        <p:grpSpPr>
          <a:xfrm>
            <a:off x="2325367" y="6531074"/>
            <a:ext cx="422909" cy="191135"/>
            <a:chOff x="2325367" y="6531074"/>
            <a:chExt cx="422909" cy="191135"/>
          </a:xfrm>
        </p:grpSpPr>
        <p:pic>
          <p:nvPicPr>
            <p:cNvPr id="242" name="object 2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25367" y="6590864"/>
              <a:ext cx="115214" cy="130721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472825" y="6590855"/>
              <a:ext cx="116459" cy="128244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16570" y="6531074"/>
              <a:ext cx="131711" cy="190500"/>
            </a:xfrm>
            <a:prstGeom prst="rect">
              <a:avLst/>
            </a:prstGeom>
          </p:spPr>
        </p:pic>
      </p:grpSp>
      <p:grpSp>
        <p:nvGrpSpPr>
          <p:cNvPr id="245" name="object 245"/>
          <p:cNvGrpSpPr/>
          <p:nvPr/>
        </p:nvGrpSpPr>
        <p:grpSpPr>
          <a:xfrm>
            <a:off x="2844156" y="6531076"/>
            <a:ext cx="383540" cy="191135"/>
            <a:chOff x="2844156" y="6531076"/>
            <a:chExt cx="383540" cy="191135"/>
          </a:xfrm>
        </p:grpSpPr>
        <p:pic>
          <p:nvPicPr>
            <p:cNvPr id="246" name="object 24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844156" y="6556256"/>
              <a:ext cx="88430" cy="165328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957385" y="6531076"/>
              <a:ext cx="116459" cy="188023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01130" y="6590864"/>
              <a:ext cx="126263" cy="130721"/>
            </a:xfrm>
            <a:prstGeom prst="rect">
              <a:avLst/>
            </a:prstGeom>
          </p:spPr>
        </p:pic>
      </p:grpSp>
      <p:grpSp>
        <p:nvGrpSpPr>
          <p:cNvPr id="249" name="object 249"/>
          <p:cNvGrpSpPr/>
          <p:nvPr/>
        </p:nvGrpSpPr>
        <p:grpSpPr>
          <a:xfrm>
            <a:off x="3320903" y="6531074"/>
            <a:ext cx="718820" cy="191135"/>
            <a:chOff x="3320903" y="6531074"/>
            <a:chExt cx="718820" cy="191135"/>
          </a:xfrm>
        </p:grpSpPr>
        <p:pic>
          <p:nvPicPr>
            <p:cNvPr id="250" name="object 2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20903" y="6590864"/>
              <a:ext cx="115214" cy="130721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468362" y="6531074"/>
              <a:ext cx="131711" cy="190500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622409" y="6590864"/>
              <a:ext cx="416717" cy="130721"/>
            </a:xfrm>
            <a:prstGeom prst="rect">
              <a:avLst/>
            </a:prstGeom>
          </p:spPr>
        </p:pic>
      </p:grpSp>
      <p:grpSp>
        <p:nvGrpSpPr>
          <p:cNvPr id="253" name="object 253"/>
          <p:cNvGrpSpPr/>
          <p:nvPr/>
        </p:nvGrpSpPr>
        <p:grpSpPr>
          <a:xfrm>
            <a:off x="4132637" y="6531074"/>
            <a:ext cx="1303655" cy="191135"/>
            <a:chOff x="4132637" y="6531074"/>
            <a:chExt cx="1303655" cy="191135"/>
          </a:xfrm>
        </p:grpSpPr>
        <p:pic>
          <p:nvPicPr>
            <p:cNvPr id="254" name="object 2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32637" y="6590864"/>
              <a:ext cx="115214" cy="130721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275136" y="6531074"/>
              <a:ext cx="131711" cy="190500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34134" y="6531074"/>
              <a:ext cx="131711" cy="190500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598092" y="6590856"/>
              <a:ext cx="222506" cy="130728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840568" y="6590854"/>
              <a:ext cx="235634" cy="130721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96040" y="6590864"/>
              <a:ext cx="126263" cy="130721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44744" y="6531074"/>
              <a:ext cx="131711" cy="190500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5406227" y="6690823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22948" y="0"/>
                  </a:moveTo>
                  <a:lnTo>
                    <a:pt x="14757" y="0"/>
                  </a:lnTo>
                  <a:lnTo>
                    <a:pt x="6565" y="0"/>
                  </a:lnTo>
                  <a:lnTo>
                    <a:pt x="0" y="6578"/>
                  </a:lnTo>
                  <a:lnTo>
                    <a:pt x="0" y="22948"/>
                  </a:lnTo>
                  <a:lnTo>
                    <a:pt x="6565" y="29514"/>
                  </a:lnTo>
                  <a:lnTo>
                    <a:pt x="22948" y="29514"/>
                  </a:lnTo>
                  <a:lnTo>
                    <a:pt x="29514" y="22948"/>
                  </a:lnTo>
                  <a:lnTo>
                    <a:pt x="29514" y="6578"/>
                  </a:lnTo>
                  <a:lnTo>
                    <a:pt x="2294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2" name="object 262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891566" y="3988730"/>
            <a:ext cx="149428" cy="149428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891566" y="4394244"/>
            <a:ext cx="149428" cy="149428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891566" y="4799759"/>
            <a:ext cx="149428" cy="149428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891566" y="5205274"/>
            <a:ext cx="149428" cy="149428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891566" y="5610787"/>
            <a:ext cx="149428" cy="149428"/>
          </a:xfrm>
          <a:prstGeom prst="rect">
            <a:avLst/>
          </a:prstGeom>
        </p:spPr>
      </p:pic>
      <p:sp>
        <p:nvSpPr>
          <p:cNvPr id="267" name="object 267"/>
          <p:cNvSpPr/>
          <p:nvPr/>
        </p:nvSpPr>
        <p:spPr>
          <a:xfrm>
            <a:off x="204800" y="247776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86"/>
                </a:moveTo>
                <a:lnTo>
                  <a:pt x="673" y="484644"/>
                </a:lnTo>
                <a:lnTo>
                  <a:pt x="673" y="599973"/>
                </a:lnTo>
                <a:lnTo>
                  <a:pt x="189077" y="403186"/>
                </a:lnTo>
                <a:lnTo>
                  <a:pt x="189077" y="299986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86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8" name="object 268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1363719" y="1607498"/>
            <a:ext cx="1094038" cy="152401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1120386" y="2013896"/>
            <a:ext cx="1332909" cy="152403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906146" y="2420296"/>
            <a:ext cx="1547149" cy="152403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1337006" y="2826698"/>
            <a:ext cx="1116289" cy="114305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929965" y="3233096"/>
            <a:ext cx="1523328" cy="152403"/>
          </a:xfrm>
          <a:prstGeom prst="rect">
            <a:avLst/>
          </a:prstGeom>
        </p:spPr>
      </p:pic>
      <p:sp>
        <p:nvSpPr>
          <p:cNvPr id="273" name="object 273"/>
          <p:cNvSpPr/>
          <p:nvPr/>
        </p:nvSpPr>
        <p:spPr>
          <a:xfrm>
            <a:off x="6216726" y="3039452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216726" y="2626931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216726" y="221441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216726" y="181203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1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504995" y="344521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16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504995" y="3039452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504995" y="2626931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504995" y="221441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04995" y="181203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1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793265" y="344521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16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793265" y="3039452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793265" y="2626931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793265" y="221441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793265" y="181203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1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081534" y="344521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16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081534" y="3039452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081534" y="2626931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081534" y="221441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081534" y="181203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1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369805" y="344521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16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369805" y="3039452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369805" y="2626931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369805" y="221441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369805" y="181203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1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658074" y="1515852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5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40186" y="1812036"/>
            <a:ext cx="0" cy="1734820"/>
          </a:xfrm>
          <a:custGeom>
            <a:avLst/>
            <a:gdLst/>
            <a:ahLst/>
            <a:cxnLst/>
            <a:rect l="l" t="t" r="r" b="b"/>
            <a:pathLst>
              <a:path h="1734820">
                <a:moveTo>
                  <a:pt x="0" y="0"/>
                </a:moveTo>
                <a:lnTo>
                  <a:pt x="0" y="173434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928456" y="2214410"/>
            <a:ext cx="0" cy="1332230"/>
          </a:xfrm>
          <a:custGeom>
            <a:avLst/>
            <a:gdLst/>
            <a:ahLst/>
            <a:cxnLst/>
            <a:rect l="l" t="t" r="r" b="b"/>
            <a:pathLst>
              <a:path h="1332229">
                <a:moveTo>
                  <a:pt x="0" y="0"/>
                </a:moveTo>
                <a:lnTo>
                  <a:pt x="0" y="133196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928456" y="181203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1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063646" y="1515852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5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351916" y="1515852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5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3" name="object 303"/>
          <p:cNvGrpSpPr/>
          <p:nvPr/>
        </p:nvGrpSpPr>
        <p:grpSpPr>
          <a:xfrm>
            <a:off x="2610286" y="1515852"/>
            <a:ext cx="7233284" cy="2186940"/>
            <a:chOff x="2610286" y="1515852"/>
            <a:chExt cx="7233284" cy="2186940"/>
          </a:xfrm>
        </p:grpSpPr>
        <p:sp>
          <p:nvSpPr>
            <p:cNvPr id="304" name="object 304"/>
            <p:cNvSpPr/>
            <p:nvPr/>
          </p:nvSpPr>
          <p:spPr>
            <a:xfrm>
              <a:off x="9775376" y="1515852"/>
              <a:ext cx="0" cy="2030730"/>
            </a:xfrm>
            <a:custGeom>
              <a:avLst/>
              <a:gdLst/>
              <a:ahLst/>
              <a:cxnLst/>
              <a:rect l="l" t="t" r="r" b="b"/>
              <a:pathLst>
                <a:path h="2030729">
                  <a:moveTo>
                    <a:pt x="0" y="0"/>
                  </a:moveTo>
                  <a:lnTo>
                    <a:pt x="0" y="203052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645771" y="3551413"/>
              <a:ext cx="7148195" cy="0"/>
            </a:xfrm>
            <a:custGeom>
              <a:avLst/>
              <a:gdLst/>
              <a:ahLst/>
              <a:cxnLst/>
              <a:rect l="l" t="t" r="r" b="b"/>
              <a:pathLst>
                <a:path w="7148195">
                  <a:moveTo>
                    <a:pt x="71480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658071" y="1515859"/>
              <a:ext cx="5017135" cy="296545"/>
            </a:xfrm>
            <a:custGeom>
              <a:avLst/>
              <a:gdLst/>
              <a:ahLst/>
              <a:cxnLst/>
              <a:rect l="l" t="t" r="r" b="b"/>
              <a:pathLst>
                <a:path w="5017134" h="296544">
                  <a:moveTo>
                    <a:pt x="5016779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5016779" y="296176"/>
                  </a:lnTo>
                  <a:lnTo>
                    <a:pt x="5016779" y="0"/>
                  </a:lnTo>
                  <a:close/>
                </a:path>
              </a:pathLst>
            </a:custGeom>
            <a:solidFill>
              <a:srgbClr val="2DB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658071" y="1918233"/>
              <a:ext cx="4469130" cy="296545"/>
            </a:xfrm>
            <a:custGeom>
              <a:avLst/>
              <a:gdLst/>
              <a:ahLst/>
              <a:cxnLst/>
              <a:rect l="l" t="t" r="r" b="b"/>
              <a:pathLst>
                <a:path w="4469130" h="296544">
                  <a:moveTo>
                    <a:pt x="4468698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4468698" y="296176"/>
                  </a:lnTo>
                  <a:lnTo>
                    <a:pt x="4468698" y="0"/>
                  </a:lnTo>
                  <a:close/>
                </a:path>
              </a:pathLst>
            </a:custGeom>
            <a:solidFill>
              <a:srgbClr val="527D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658071" y="2330754"/>
              <a:ext cx="3940810" cy="296545"/>
            </a:xfrm>
            <a:custGeom>
              <a:avLst/>
              <a:gdLst/>
              <a:ahLst/>
              <a:cxnLst/>
              <a:rect l="l" t="t" r="r" b="b"/>
              <a:pathLst>
                <a:path w="3940809" h="296544">
                  <a:moveTo>
                    <a:pt x="3940327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3940327" y="296176"/>
                  </a:lnTo>
                  <a:lnTo>
                    <a:pt x="3940327" y="0"/>
                  </a:lnTo>
                  <a:close/>
                </a:path>
              </a:pathLst>
            </a:custGeom>
            <a:solidFill>
              <a:srgbClr val="F7B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658071" y="2743276"/>
              <a:ext cx="3915410" cy="296545"/>
            </a:xfrm>
            <a:custGeom>
              <a:avLst/>
              <a:gdLst/>
              <a:ahLst/>
              <a:cxnLst/>
              <a:rect l="l" t="t" r="r" b="b"/>
              <a:pathLst>
                <a:path w="3915409" h="296544">
                  <a:moveTo>
                    <a:pt x="3914927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3914927" y="296176"/>
                  </a:lnTo>
                  <a:lnTo>
                    <a:pt x="3914927" y="0"/>
                  </a:lnTo>
                  <a:close/>
                </a:path>
              </a:pathLst>
            </a:custGeom>
            <a:solidFill>
              <a:srgbClr val="6CC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658071" y="3149041"/>
              <a:ext cx="3520440" cy="296545"/>
            </a:xfrm>
            <a:custGeom>
              <a:avLst/>
              <a:gdLst/>
              <a:ahLst/>
              <a:cxnLst/>
              <a:rect l="l" t="t" r="r" b="b"/>
              <a:pathLst>
                <a:path w="3520440" h="296545">
                  <a:moveTo>
                    <a:pt x="3520236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3520236" y="296176"/>
                  </a:lnTo>
                  <a:lnTo>
                    <a:pt x="3520236" y="0"/>
                  </a:lnTo>
                  <a:close/>
                </a:path>
              </a:pathLst>
            </a:custGeom>
            <a:solidFill>
              <a:srgbClr val="F68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" name="object 31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610286" y="3592623"/>
              <a:ext cx="85877" cy="109677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3345365" y="3594105"/>
              <a:ext cx="39370" cy="107314"/>
            </a:xfrm>
            <a:custGeom>
              <a:avLst/>
              <a:gdLst/>
              <a:ahLst/>
              <a:cxnLst/>
              <a:rect l="l" t="t" r="r" b="b"/>
              <a:pathLst>
                <a:path w="39370" h="107314">
                  <a:moveTo>
                    <a:pt x="39370" y="0"/>
                  </a:moveTo>
                  <a:lnTo>
                    <a:pt x="28130" y="0"/>
                  </a:lnTo>
                  <a:lnTo>
                    <a:pt x="0" y="25450"/>
                  </a:lnTo>
                  <a:lnTo>
                    <a:pt x="9753" y="36385"/>
                  </a:lnTo>
                  <a:lnTo>
                    <a:pt x="24561" y="22999"/>
                  </a:lnTo>
                  <a:lnTo>
                    <a:pt x="24561" y="106705"/>
                  </a:lnTo>
                  <a:lnTo>
                    <a:pt x="39370" y="106705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043872" y="3592621"/>
              <a:ext cx="72186" cy="108191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756915" y="3592621"/>
              <a:ext cx="76428" cy="109677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469755" y="3594108"/>
              <a:ext cx="82600" cy="106705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181431" y="3594102"/>
              <a:ext cx="75158" cy="108204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895000" y="3592811"/>
              <a:ext cx="77546" cy="109494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7610880" y="3594106"/>
              <a:ext cx="68237" cy="106705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319685" y="3592623"/>
              <a:ext cx="80962" cy="109677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9036227" y="3592616"/>
              <a:ext cx="77546" cy="109548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9701629" y="3592623"/>
              <a:ext cx="141610" cy="1096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5640" y="912301"/>
            <a:ext cx="2202180" cy="287655"/>
            <a:chOff x="905640" y="912301"/>
            <a:chExt cx="2202180" cy="287655"/>
          </a:xfrm>
        </p:grpSpPr>
        <p:sp>
          <p:nvSpPr>
            <p:cNvPr id="3" name="object 3"/>
            <p:cNvSpPr/>
            <p:nvPr/>
          </p:nvSpPr>
          <p:spPr>
            <a:xfrm>
              <a:off x="905640" y="921981"/>
              <a:ext cx="241300" cy="278130"/>
            </a:xfrm>
            <a:custGeom>
              <a:avLst/>
              <a:gdLst/>
              <a:ahLst/>
              <a:cxnLst/>
              <a:rect l="l" t="t" r="r" b="b"/>
              <a:pathLst>
                <a:path w="241300" h="278130">
                  <a:moveTo>
                    <a:pt x="141757" y="0"/>
                  </a:moveTo>
                  <a:lnTo>
                    <a:pt x="91867" y="6737"/>
                  </a:lnTo>
                  <a:lnTo>
                    <a:pt x="52318" y="25769"/>
                  </a:lnTo>
                  <a:lnTo>
                    <a:pt x="23538" y="55330"/>
                  </a:lnTo>
                  <a:lnTo>
                    <a:pt x="5955" y="93650"/>
                  </a:lnTo>
                  <a:lnTo>
                    <a:pt x="0" y="138963"/>
                  </a:lnTo>
                  <a:lnTo>
                    <a:pt x="5955" y="184277"/>
                  </a:lnTo>
                  <a:lnTo>
                    <a:pt x="23538" y="222600"/>
                  </a:lnTo>
                  <a:lnTo>
                    <a:pt x="52318" y="252165"/>
                  </a:lnTo>
                  <a:lnTo>
                    <a:pt x="91867" y="271201"/>
                  </a:lnTo>
                  <a:lnTo>
                    <a:pt x="141757" y="277939"/>
                  </a:lnTo>
                  <a:lnTo>
                    <a:pt x="172922" y="275938"/>
                  </a:lnTo>
                  <a:lnTo>
                    <a:pt x="199518" y="270030"/>
                  </a:lnTo>
                  <a:lnTo>
                    <a:pt x="222069" y="260355"/>
                  </a:lnTo>
                  <a:lnTo>
                    <a:pt x="241096" y="247053"/>
                  </a:lnTo>
                  <a:lnTo>
                    <a:pt x="217106" y="213931"/>
                  </a:lnTo>
                  <a:lnTo>
                    <a:pt x="202584" y="222307"/>
                  </a:lnTo>
                  <a:lnTo>
                    <a:pt x="185361" y="229306"/>
                  </a:lnTo>
                  <a:lnTo>
                    <a:pt x="165173" y="234107"/>
                  </a:lnTo>
                  <a:lnTo>
                    <a:pt x="141757" y="235889"/>
                  </a:lnTo>
                  <a:lnTo>
                    <a:pt x="101518" y="228594"/>
                  </a:lnTo>
                  <a:lnTo>
                    <a:pt x="73207" y="208357"/>
                  </a:lnTo>
                  <a:lnTo>
                    <a:pt x="56477" y="177655"/>
                  </a:lnTo>
                  <a:lnTo>
                    <a:pt x="50977" y="138963"/>
                  </a:lnTo>
                  <a:lnTo>
                    <a:pt x="56477" y="100276"/>
                  </a:lnTo>
                  <a:lnTo>
                    <a:pt x="73207" y="69573"/>
                  </a:lnTo>
                  <a:lnTo>
                    <a:pt x="101518" y="49334"/>
                  </a:lnTo>
                  <a:lnTo>
                    <a:pt x="141757" y="42036"/>
                  </a:lnTo>
                  <a:lnTo>
                    <a:pt x="165173" y="43819"/>
                  </a:lnTo>
                  <a:lnTo>
                    <a:pt x="185361" y="48620"/>
                  </a:lnTo>
                  <a:lnTo>
                    <a:pt x="202584" y="55619"/>
                  </a:lnTo>
                  <a:lnTo>
                    <a:pt x="217106" y="63995"/>
                  </a:lnTo>
                  <a:lnTo>
                    <a:pt x="241096" y="30873"/>
                  </a:lnTo>
                  <a:lnTo>
                    <a:pt x="222069" y="17573"/>
                  </a:lnTo>
                  <a:lnTo>
                    <a:pt x="199518" y="7902"/>
                  </a:lnTo>
                  <a:lnTo>
                    <a:pt x="172922" y="1998"/>
                  </a:lnTo>
                  <a:lnTo>
                    <a:pt x="141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013" y="1000480"/>
              <a:ext cx="212089" cy="1975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6302" y="1000481"/>
              <a:ext cx="185483" cy="1938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5263" y="1000484"/>
              <a:ext cx="172465" cy="1975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3763" y="1000480"/>
              <a:ext cx="212089" cy="1975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83054" y="912304"/>
              <a:ext cx="398780" cy="285750"/>
            </a:xfrm>
            <a:custGeom>
              <a:avLst/>
              <a:gdLst/>
              <a:ahLst/>
              <a:cxnLst/>
              <a:rect l="l" t="t" r="r" b="b"/>
              <a:pathLst>
                <a:path w="398780" h="285750">
                  <a:moveTo>
                    <a:pt x="64363" y="243166"/>
                  </a:moveTo>
                  <a:lnTo>
                    <a:pt x="58229" y="243166"/>
                  </a:lnTo>
                  <a:lnTo>
                    <a:pt x="51638" y="240855"/>
                  </a:lnTo>
                  <a:lnTo>
                    <a:pt x="48196" y="234594"/>
                  </a:lnTo>
                  <a:lnTo>
                    <a:pt x="46901" y="225412"/>
                  </a:lnTo>
                  <a:lnTo>
                    <a:pt x="46697" y="214325"/>
                  </a:lnTo>
                  <a:lnTo>
                    <a:pt x="46697" y="12"/>
                  </a:lnTo>
                  <a:lnTo>
                    <a:pt x="0" y="12"/>
                  </a:lnTo>
                  <a:lnTo>
                    <a:pt x="0" y="215074"/>
                  </a:lnTo>
                  <a:lnTo>
                    <a:pt x="622" y="238252"/>
                  </a:lnTo>
                  <a:lnTo>
                    <a:pt x="5041" y="259854"/>
                  </a:lnTo>
                  <a:lnTo>
                    <a:pt x="17030" y="275805"/>
                  </a:lnTo>
                  <a:lnTo>
                    <a:pt x="40373" y="282041"/>
                  </a:lnTo>
                  <a:lnTo>
                    <a:pt x="64363" y="282041"/>
                  </a:lnTo>
                  <a:lnTo>
                    <a:pt x="64363" y="243166"/>
                  </a:lnTo>
                  <a:close/>
                </a:path>
                <a:path w="398780" h="285750">
                  <a:moveTo>
                    <a:pt x="152361" y="91897"/>
                  </a:moveTo>
                  <a:lnTo>
                    <a:pt x="105664" y="91897"/>
                  </a:lnTo>
                  <a:lnTo>
                    <a:pt x="105664" y="282028"/>
                  </a:lnTo>
                  <a:lnTo>
                    <a:pt x="152361" y="282028"/>
                  </a:lnTo>
                  <a:lnTo>
                    <a:pt x="152361" y="91897"/>
                  </a:lnTo>
                  <a:close/>
                </a:path>
                <a:path w="398780" h="285750">
                  <a:moveTo>
                    <a:pt x="156273" y="35166"/>
                  </a:moveTo>
                  <a:lnTo>
                    <a:pt x="154114" y="24536"/>
                  </a:lnTo>
                  <a:lnTo>
                    <a:pt x="148247" y="15836"/>
                  </a:lnTo>
                  <a:lnTo>
                    <a:pt x="139547" y="9969"/>
                  </a:lnTo>
                  <a:lnTo>
                    <a:pt x="128917" y="7810"/>
                  </a:lnTo>
                  <a:lnTo>
                    <a:pt x="118287" y="9969"/>
                  </a:lnTo>
                  <a:lnTo>
                    <a:pt x="109588" y="15836"/>
                  </a:lnTo>
                  <a:lnTo>
                    <a:pt x="103720" y="24536"/>
                  </a:lnTo>
                  <a:lnTo>
                    <a:pt x="101574" y="35166"/>
                  </a:lnTo>
                  <a:lnTo>
                    <a:pt x="103720" y="45796"/>
                  </a:lnTo>
                  <a:lnTo>
                    <a:pt x="109588" y="54495"/>
                  </a:lnTo>
                  <a:lnTo>
                    <a:pt x="118287" y="60363"/>
                  </a:lnTo>
                  <a:lnTo>
                    <a:pt x="128917" y="62509"/>
                  </a:lnTo>
                  <a:lnTo>
                    <a:pt x="139547" y="60363"/>
                  </a:lnTo>
                  <a:lnTo>
                    <a:pt x="148247" y="54495"/>
                  </a:lnTo>
                  <a:lnTo>
                    <a:pt x="154114" y="45796"/>
                  </a:lnTo>
                  <a:lnTo>
                    <a:pt x="156273" y="35166"/>
                  </a:lnTo>
                  <a:close/>
                </a:path>
                <a:path w="398780" h="285750">
                  <a:moveTo>
                    <a:pt x="398487" y="0"/>
                  </a:moveTo>
                  <a:lnTo>
                    <a:pt x="351790" y="0"/>
                  </a:lnTo>
                  <a:lnTo>
                    <a:pt x="351790" y="123723"/>
                  </a:lnTo>
                  <a:lnTo>
                    <a:pt x="351790" y="186969"/>
                  </a:lnTo>
                  <a:lnTo>
                    <a:pt x="348703" y="209486"/>
                  </a:lnTo>
                  <a:lnTo>
                    <a:pt x="338950" y="228549"/>
                  </a:lnTo>
                  <a:lnTo>
                    <a:pt x="321805" y="241757"/>
                  </a:lnTo>
                  <a:lnTo>
                    <a:pt x="296532" y="246684"/>
                  </a:lnTo>
                  <a:lnTo>
                    <a:pt x="271259" y="241757"/>
                  </a:lnTo>
                  <a:lnTo>
                    <a:pt x="254114" y="228549"/>
                  </a:lnTo>
                  <a:lnTo>
                    <a:pt x="244373" y="209486"/>
                  </a:lnTo>
                  <a:lnTo>
                    <a:pt x="241287" y="186969"/>
                  </a:lnTo>
                  <a:lnTo>
                    <a:pt x="244373" y="164452"/>
                  </a:lnTo>
                  <a:lnTo>
                    <a:pt x="254114" y="145389"/>
                  </a:lnTo>
                  <a:lnTo>
                    <a:pt x="271259" y="132194"/>
                  </a:lnTo>
                  <a:lnTo>
                    <a:pt x="296532" y="127254"/>
                  </a:lnTo>
                  <a:lnTo>
                    <a:pt x="321805" y="132194"/>
                  </a:lnTo>
                  <a:lnTo>
                    <a:pt x="338950" y="145389"/>
                  </a:lnTo>
                  <a:lnTo>
                    <a:pt x="348703" y="164452"/>
                  </a:lnTo>
                  <a:lnTo>
                    <a:pt x="351790" y="186969"/>
                  </a:lnTo>
                  <a:lnTo>
                    <a:pt x="351790" y="123723"/>
                  </a:lnTo>
                  <a:lnTo>
                    <a:pt x="339915" y="108051"/>
                  </a:lnTo>
                  <a:lnTo>
                    <a:pt x="323646" y="96964"/>
                  </a:lnTo>
                  <a:lnTo>
                    <a:pt x="305219" y="90373"/>
                  </a:lnTo>
                  <a:lnTo>
                    <a:pt x="286867" y="88188"/>
                  </a:lnTo>
                  <a:lnTo>
                    <a:pt x="247472" y="95758"/>
                  </a:lnTo>
                  <a:lnTo>
                    <a:pt x="218122" y="116586"/>
                  </a:lnTo>
                  <a:lnTo>
                    <a:pt x="199796" y="147916"/>
                  </a:lnTo>
                  <a:lnTo>
                    <a:pt x="193471" y="186969"/>
                  </a:lnTo>
                  <a:lnTo>
                    <a:pt x="199796" y="226110"/>
                  </a:lnTo>
                  <a:lnTo>
                    <a:pt x="218122" y="257429"/>
                  </a:lnTo>
                  <a:lnTo>
                    <a:pt x="247472" y="278218"/>
                  </a:lnTo>
                  <a:lnTo>
                    <a:pt x="286867" y="285750"/>
                  </a:lnTo>
                  <a:lnTo>
                    <a:pt x="305219" y="283578"/>
                  </a:lnTo>
                  <a:lnTo>
                    <a:pt x="323646" y="276987"/>
                  </a:lnTo>
                  <a:lnTo>
                    <a:pt x="339915" y="265899"/>
                  </a:lnTo>
                  <a:lnTo>
                    <a:pt x="351790" y="250215"/>
                  </a:lnTo>
                  <a:lnTo>
                    <a:pt x="351790" y="282028"/>
                  </a:lnTo>
                  <a:lnTo>
                    <a:pt x="398487" y="282028"/>
                  </a:lnTo>
                  <a:lnTo>
                    <a:pt x="398487" y="250215"/>
                  </a:lnTo>
                  <a:lnTo>
                    <a:pt x="398487" y="246684"/>
                  </a:lnTo>
                  <a:lnTo>
                    <a:pt x="398487" y="127254"/>
                  </a:lnTo>
                  <a:lnTo>
                    <a:pt x="398487" y="123723"/>
                  </a:lnTo>
                  <a:lnTo>
                    <a:pt x="39848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8755" y="1000488"/>
              <a:ext cx="181749" cy="19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3992" y="948580"/>
              <a:ext cx="146596" cy="2494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6627" y="1000488"/>
              <a:ext cx="200926" cy="197573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3251733" y="1062990"/>
            <a:ext cx="170180" cy="39370"/>
          </a:xfrm>
          <a:custGeom>
            <a:avLst/>
            <a:gdLst/>
            <a:ahLst/>
            <a:cxnLst/>
            <a:rect l="l" t="t" r="r" b="b"/>
            <a:pathLst>
              <a:path w="170179" h="39369">
                <a:moveTo>
                  <a:pt x="169849" y="0"/>
                </a:moveTo>
                <a:lnTo>
                  <a:pt x="0" y="0"/>
                </a:lnTo>
                <a:lnTo>
                  <a:pt x="0" y="38887"/>
                </a:lnTo>
                <a:lnTo>
                  <a:pt x="169849" y="38887"/>
                </a:lnTo>
                <a:lnTo>
                  <a:pt x="169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572826" y="920115"/>
            <a:ext cx="1692275" cy="278130"/>
            <a:chOff x="3572826" y="920115"/>
            <a:chExt cx="1692275" cy="278130"/>
          </a:xfrm>
        </p:grpSpPr>
        <p:sp>
          <p:nvSpPr>
            <p:cNvPr id="14" name="object 14"/>
            <p:cNvSpPr/>
            <p:nvPr/>
          </p:nvSpPr>
          <p:spPr>
            <a:xfrm>
              <a:off x="3572826" y="927554"/>
              <a:ext cx="217804" cy="267335"/>
            </a:xfrm>
            <a:custGeom>
              <a:avLst/>
              <a:gdLst/>
              <a:ahLst/>
              <a:cxnLst/>
              <a:rect l="l" t="t" r="r" b="b"/>
              <a:pathLst>
                <a:path w="217804" h="267334">
                  <a:moveTo>
                    <a:pt x="118313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50228" y="266776"/>
                  </a:lnTo>
                  <a:lnTo>
                    <a:pt x="50228" y="178600"/>
                  </a:lnTo>
                  <a:lnTo>
                    <a:pt x="118313" y="178600"/>
                  </a:lnTo>
                  <a:lnTo>
                    <a:pt x="159942" y="172809"/>
                  </a:lnTo>
                  <a:lnTo>
                    <a:pt x="191125" y="155717"/>
                  </a:lnTo>
                  <a:lnTo>
                    <a:pt x="204532" y="136550"/>
                  </a:lnTo>
                  <a:lnTo>
                    <a:pt x="50228" y="136550"/>
                  </a:lnTo>
                  <a:lnTo>
                    <a:pt x="50228" y="42049"/>
                  </a:lnTo>
                  <a:lnTo>
                    <a:pt x="204529" y="42049"/>
                  </a:lnTo>
                  <a:lnTo>
                    <a:pt x="191125" y="22883"/>
                  </a:lnTo>
                  <a:lnTo>
                    <a:pt x="159942" y="5790"/>
                  </a:lnTo>
                  <a:lnTo>
                    <a:pt x="118313" y="0"/>
                  </a:lnTo>
                  <a:close/>
                </a:path>
                <a:path w="217804" h="267334">
                  <a:moveTo>
                    <a:pt x="204529" y="42049"/>
                  </a:moveTo>
                  <a:lnTo>
                    <a:pt x="118313" y="42049"/>
                  </a:lnTo>
                  <a:lnTo>
                    <a:pt x="140581" y="45377"/>
                  </a:lnTo>
                  <a:lnTo>
                    <a:pt x="155644" y="54862"/>
                  </a:lnTo>
                  <a:lnTo>
                    <a:pt x="164183" y="69754"/>
                  </a:lnTo>
                  <a:lnTo>
                    <a:pt x="166877" y="89306"/>
                  </a:lnTo>
                  <a:lnTo>
                    <a:pt x="164183" y="108850"/>
                  </a:lnTo>
                  <a:lnTo>
                    <a:pt x="155644" y="123739"/>
                  </a:lnTo>
                  <a:lnTo>
                    <a:pt x="140581" y="133222"/>
                  </a:lnTo>
                  <a:lnTo>
                    <a:pt x="118313" y="136550"/>
                  </a:lnTo>
                  <a:lnTo>
                    <a:pt x="204532" y="136550"/>
                  </a:lnTo>
                  <a:lnTo>
                    <a:pt x="210692" y="127743"/>
                  </a:lnTo>
                  <a:lnTo>
                    <a:pt x="217474" y="89306"/>
                  </a:lnTo>
                  <a:lnTo>
                    <a:pt x="210692" y="50861"/>
                  </a:lnTo>
                  <a:lnTo>
                    <a:pt x="204529" y="420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1224" y="1000485"/>
              <a:ext cx="140271" cy="1938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99407" y="920115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1" y="2154"/>
                  </a:lnTo>
                  <a:lnTo>
                    <a:pt x="8018" y="8024"/>
                  </a:lnTo>
                  <a:lnTo>
                    <a:pt x="2152" y="16721"/>
                  </a:lnTo>
                  <a:lnTo>
                    <a:pt x="0" y="27355"/>
                  </a:lnTo>
                  <a:lnTo>
                    <a:pt x="2152" y="37982"/>
                  </a:lnTo>
                  <a:lnTo>
                    <a:pt x="8018" y="46675"/>
                  </a:lnTo>
                  <a:lnTo>
                    <a:pt x="16711" y="52544"/>
                  </a:lnTo>
                  <a:lnTo>
                    <a:pt x="27343" y="54698"/>
                  </a:lnTo>
                  <a:lnTo>
                    <a:pt x="37975" y="52544"/>
                  </a:lnTo>
                  <a:lnTo>
                    <a:pt x="46667" y="46675"/>
                  </a:lnTo>
                  <a:lnTo>
                    <a:pt x="52533" y="37982"/>
                  </a:lnTo>
                  <a:lnTo>
                    <a:pt x="54686" y="27355"/>
                  </a:lnTo>
                  <a:lnTo>
                    <a:pt x="52533" y="16721"/>
                  </a:lnTo>
                  <a:lnTo>
                    <a:pt x="46667" y="8024"/>
                  </a:lnTo>
                  <a:lnTo>
                    <a:pt x="37975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1299" y="1000480"/>
              <a:ext cx="212090" cy="19757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0588" y="1000485"/>
              <a:ext cx="140271" cy="1938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08766" y="920115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6" y="2154"/>
                  </a:lnTo>
                  <a:lnTo>
                    <a:pt x="8023" y="8024"/>
                  </a:lnTo>
                  <a:lnTo>
                    <a:pt x="2154" y="16721"/>
                  </a:lnTo>
                  <a:lnTo>
                    <a:pt x="0" y="27355"/>
                  </a:lnTo>
                  <a:lnTo>
                    <a:pt x="2154" y="37982"/>
                  </a:lnTo>
                  <a:lnTo>
                    <a:pt x="8023" y="46675"/>
                  </a:lnTo>
                  <a:lnTo>
                    <a:pt x="16716" y="52544"/>
                  </a:lnTo>
                  <a:lnTo>
                    <a:pt x="27343" y="54698"/>
                  </a:lnTo>
                  <a:lnTo>
                    <a:pt x="37977" y="52544"/>
                  </a:lnTo>
                  <a:lnTo>
                    <a:pt x="46674" y="46675"/>
                  </a:lnTo>
                  <a:lnTo>
                    <a:pt x="52544" y="37982"/>
                  </a:lnTo>
                  <a:lnTo>
                    <a:pt x="54698" y="27355"/>
                  </a:lnTo>
                  <a:lnTo>
                    <a:pt x="52544" y="16721"/>
                  </a:lnTo>
                  <a:lnTo>
                    <a:pt x="46674" y="8024"/>
                  </a:lnTo>
                  <a:lnTo>
                    <a:pt x="37977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6947" y="948580"/>
              <a:ext cx="146596" cy="24947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777028" y="920115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6" y="2154"/>
                  </a:lnTo>
                  <a:lnTo>
                    <a:pt x="8023" y="8024"/>
                  </a:lnTo>
                  <a:lnTo>
                    <a:pt x="2154" y="16721"/>
                  </a:lnTo>
                  <a:lnTo>
                    <a:pt x="0" y="27355"/>
                  </a:lnTo>
                  <a:lnTo>
                    <a:pt x="2154" y="37982"/>
                  </a:lnTo>
                  <a:lnTo>
                    <a:pt x="8023" y="46675"/>
                  </a:lnTo>
                  <a:lnTo>
                    <a:pt x="16716" y="52544"/>
                  </a:lnTo>
                  <a:lnTo>
                    <a:pt x="27343" y="54698"/>
                  </a:lnTo>
                  <a:lnTo>
                    <a:pt x="37977" y="52544"/>
                  </a:lnTo>
                  <a:lnTo>
                    <a:pt x="46674" y="46675"/>
                  </a:lnTo>
                  <a:lnTo>
                    <a:pt x="52544" y="37982"/>
                  </a:lnTo>
                  <a:lnTo>
                    <a:pt x="54698" y="27355"/>
                  </a:lnTo>
                  <a:lnTo>
                    <a:pt x="52544" y="16721"/>
                  </a:lnTo>
                  <a:lnTo>
                    <a:pt x="46674" y="8024"/>
                  </a:lnTo>
                  <a:lnTo>
                    <a:pt x="37977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5206" y="1000484"/>
              <a:ext cx="172466" cy="1975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3705" y="1000488"/>
              <a:ext cx="200926" cy="19757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890987" y="1378939"/>
            <a:ext cx="444500" cy="191135"/>
            <a:chOff x="890987" y="1378939"/>
            <a:chExt cx="444500" cy="191135"/>
          </a:xfrm>
        </p:grpSpPr>
        <p:sp>
          <p:nvSpPr>
            <p:cNvPr id="25" name="object 25"/>
            <p:cNvSpPr/>
            <p:nvPr/>
          </p:nvSpPr>
          <p:spPr>
            <a:xfrm>
              <a:off x="890981" y="1389113"/>
              <a:ext cx="149860" cy="177800"/>
            </a:xfrm>
            <a:custGeom>
              <a:avLst/>
              <a:gdLst/>
              <a:ahLst/>
              <a:cxnLst/>
              <a:rect l="l" t="t" r="r" b="b"/>
              <a:pathLst>
                <a:path w="149859" h="177800">
                  <a:moveTo>
                    <a:pt x="149694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62509" y="20320"/>
                  </a:lnTo>
                  <a:lnTo>
                    <a:pt x="62509" y="177800"/>
                  </a:lnTo>
                  <a:lnTo>
                    <a:pt x="87185" y="177800"/>
                  </a:lnTo>
                  <a:lnTo>
                    <a:pt x="87185" y="20320"/>
                  </a:lnTo>
                  <a:lnTo>
                    <a:pt x="149694" y="20320"/>
                  </a:lnTo>
                  <a:lnTo>
                    <a:pt x="1496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5483" y="1378939"/>
              <a:ext cx="116459" cy="1880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09226" y="1438727"/>
              <a:ext cx="126263" cy="13072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430243" y="1380183"/>
            <a:ext cx="1042669" cy="253365"/>
            <a:chOff x="1430243" y="1380183"/>
            <a:chExt cx="1042669" cy="253365"/>
          </a:xfrm>
        </p:grpSpPr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0243" y="1435497"/>
              <a:ext cx="147827" cy="19744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97919" y="1380183"/>
              <a:ext cx="321349" cy="25275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939099" y="1402143"/>
              <a:ext cx="534035" cy="168910"/>
            </a:xfrm>
            <a:custGeom>
              <a:avLst/>
              <a:gdLst/>
              <a:ahLst/>
              <a:cxnLst/>
              <a:rect l="l" t="t" r="r" b="b"/>
              <a:pathLst>
                <a:path w="534035" h="168909">
                  <a:moveTo>
                    <a:pt x="138912" y="115951"/>
                  </a:moveTo>
                  <a:lnTo>
                    <a:pt x="128701" y="63373"/>
                  </a:lnTo>
                  <a:lnTo>
                    <a:pt x="98971" y="38366"/>
                  </a:lnTo>
                  <a:lnTo>
                    <a:pt x="98971" y="89662"/>
                  </a:lnTo>
                  <a:lnTo>
                    <a:pt x="42418" y="89662"/>
                  </a:lnTo>
                  <a:lnTo>
                    <a:pt x="43713" y="80848"/>
                  </a:lnTo>
                  <a:lnTo>
                    <a:pt x="48234" y="72339"/>
                  </a:lnTo>
                  <a:lnTo>
                    <a:pt x="56908" y="65913"/>
                  </a:lnTo>
                  <a:lnTo>
                    <a:pt x="70688" y="63373"/>
                  </a:lnTo>
                  <a:lnTo>
                    <a:pt x="84480" y="65913"/>
                  </a:lnTo>
                  <a:lnTo>
                    <a:pt x="93154" y="72339"/>
                  </a:lnTo>
                  <a:lnTo>
                    <a:pt x="97675" y="80848"/>
                  </a:lnTo>
                  <a:lnTo>
                    <a:pt x="98971" y="89662"/>
                  </a:lnTo>
                  <a:lnTo>
                    <a:pt x="98971" y="38366"/>
                  </a:lnTo>
                  <a:lnTo>
                    <a:pt x="38557" y="39001"/>
                  </a:lnTo>
                  <a:lnTo>
                    <a:pt x="4013" y="75641"/>
                  </a:lnTo>
                  <a:lnTo>
                    <a:pt x="0" y="100952"/>
                  </a:lnTo>
                  <a:lnTo>
                    <a:pt x="3848" y="126276"/>
                  </a:lnTo>
                  <a:lnTo>
                    <a:pt x="16141" y="147866"/>
                  </a:lnTo>
                  <a:lnTo>
                    <a:pt x="38036" y="162902"/>
                  </a:lnTo>
                  <a:lnTo>
                    <a:pt x="70688" y="168541"/>
                  </a:lnTo>
                  <a:lnTo>
                    <a:pt x="90373" y="167106"/>
                  </a:lnTo>
                  <a:lnTo>
                    <a:pt x="106857" y="163118"/>
                  </a:lnTo>
                  <a:lnTo>
                    <a:pt x="120484" y="157137"/>
                  </a:lnTo>
                  <a:lnTo>
                    <a:pt x="131584" y="149694"/>
                  </a:lnTo>
                  <a:lnTo>
                    <a:pt x="121754" y="138531"/>
                  </a:lnTo>
                  <a:lnTo>
                    <a:pt x="111493" y="126873"/>
                  </a:lnTo>
                  <a:lnTo>
                    <a:pt x="104648" y="131051"/>
                  </a:lnTo>
                  <a:lnTo>
                    <a:pt x="95694" y="134797"/>
                  </a:lnTo>
                  <a:lnTo>
                    <a:pt x="84442" y="137502"/>
                  </a:lnTo>
                  <a:lnTo>
                    <a:pt x="70688" y="138531"/>
                  </a:lnTo>
                  <a:lnTo>
                    <a:pt x="56997" y="136550"/>
                  </a:lnTo>
                  <a:lnTo>
                    <a:pt x="48260" y="131343"/>
                  </a:lnTo>
                  <a:lnTo>
                    <a:pt x="43637" y="124091"/>
                  </a:lnTo>
                  <a:lnTo>
                    <a:pt x="42291" y="115951"/>
                  </a:lnTo>
                  <a:lnTo>
                    <a:pt x="138912" y="115951"/>
                  </a:lnTo>
                  <a:close/>
                </a:path>
                <a:path w="534035" h="168909">
                  <a:moveTo>
                    <a:pt x="285127" y="53695"/>
                  </a:moveTo>
                  <a:lnTo>
                    <a:pt x="274434" y="44602"/>
                  </a:lnTo>
                  <a:lnTo>
                    <a:pt x="261645" y="38265"/>
                  </a:lnTo>
                  <a:lnTo>
                    <a:pt x="246748" y="34569"/>
                  </a:lnTo>
                  <a:lnTo>
                    <a:pt x="229692" y="33350"/>
                  </a:lnTo>
                  <a:lnTo>
                    <a:pt x="198691" y="38265"/>
                  </a:lnTo>
                  <a:lnTo>
                    <a:pt x="174993" y="52082"/>
                  </a:lnTo>
                  <a:lnTo>
                    <a:pt x="159854" y="73444"/>
                  </a:lnTo>
                  <a:lnTo>
                    <a:pt x="154533" y="100952"/>
                  </a:lnTo>
                  <a:lnTo>
                    <a:pt x="159854" y="128473"/>
                  </a:lnTo>
                  <a:lnTo>
                    <a:pt x="174993" y="149821"/>
                  </a:lnTo>
                  <a:lnTo>
                    <a:pt x="198691" y="163639"/>
                  </a:lnTo>
                  <a:lnTo>
                    <a:pt x="229692" y="168541"/>
                  </a:lnTo>
                  <a:lnTo>
                    <a:pt x="246748" y="167335"/>
                  </a:lnTo>
                  <a:lnTo>
                    <a:pt x="261645" y="163626"/>
                  </a:lnTo>
                  <a:lnTo>
                    <a:pt x="274434" y="157302"/>
                  </a:lnTo>
                  <a:lnTo>
                    <a:pt x="285127" y="148196"/>
                  </a:lnTo>
                  <a:lnTo>
                    <a:pt x="265658" y="124510"/>
                  </a:lnTo>
                  <a:lnTo>
                    <a:pt x="257314" y="130276"/>
                  </a:lnTo>
                  <a:lnTo>
                    <a:pt x="248513" y="134251"/>
                  </a:lnTo>
                  <a:lnTo>
                    <a:pt x="239280" y="136550"/>
                  </a:lnTo>
                  <a:lnTo>
                    <a:pt x="229692" y="137287"/>
                  </a:lnTo>
                  <a:lnTo>
                    <a:pt x="215252" y="134734"/>
                  </a:lnTo>
                  <a:lnTo>
                    <a:pt x="204406" y="127444"/>
                  </a:lnTo>
                  <a:lnTo>
                    <a:pt x="197586" y="116001"/>
                  </a:lnTo>
                  <a:lnTo>
                    <a:pt x="195211" y="100952"/>
                  </a:lnTo>
                  <a:lnTo>
                    <a:pt x="197586" y="85915"/>
                  </a:lnTo>
                  <a:lnTo>
                    <a:pt x="204406" y="74460"/>
                  </a:lnTo>
                  <a:lnTo>
                    <a:pt x="215252" y="67170"/>
                  </a:lnTo>
                  <a:lnTo>
                    <a:pt x="229692" y="64604"/>
                  </a:lnTo>
                  <a:lnTo>
                    <a:pt x="239280" y="65354"/>
                  </a:lnTo>
                  <a:lnTo>
                    <a:pt x="248513" y="67652"/>
                  </a:lnTo>
                  <a:lnTo>
                    <a:pt x="257314" y="71628"/>
                  </a:lnTo>
                  <a:lnTo>
                    <a:pt x="265658" y="77381"/>
                  </a:lnTo>
                  <a:lnTo>
                    <a:pt x="285127" y="53695"/>
                  </a:lnTo>
                  <a:close/>
                </a:path>
                <a:path w="534035" h="168909">
                  <a:moveTo>
                    <a:pt x="401840" y="163220"/>
                  </a:moveTo>
                  <a:lnTo>
                    <a:pt x="393166" y="134188"/>
                  </a:lnTo>
                  <a:lnTo>
                    <a:pt x="387705" y="136055"/>
                  </a:lnTo>
                  <a:lnTo>
                    <a:pt x="382371" y="137299"/>
                  </a:lnTo>
                  <a:lnTo>
                    <a:pt x="375424" y="137299"/>
                  </a:lnTo>
                  <a:lnTo>
                    <a:pt x="367118" y="135115"/>
                  </a:lnTo>
                  <a:lnTo>
                    <a:pt x="362394" y="129362"/>
                  </a:lnTo>
                  <a:lnTo>
                    <a:pt x="360286" y="121183"/>
                  </a:lnTo>
                  <a:lnTo>
                    <a:pt x="359803" y="111747"/>
                  </a:lnTo>
                  <a:lnTo>
                    <a:pt x="359803" y="68338"/>
                  </a:lnTo>
                  <a:lnTo>
                    <a:pt x="395770" y="68338"/>
                  </a:lnTo>
                  <a:lnTo>
                    <a:pt x="395770" y="37084"/>
                  </a:lnTo>
                  <a:lnTo>
                    <a:pt x="359803" y="37084"/>
                  </a:lnTo>
                  <a:lnTo>
                    <a:pt x="359803" y="0"/>
                  </a:lnTo>
                  <a:lnTo>
                    <a:pt x="319125" y="0"/>
                  </a:lnTo>
                  <a:lnTo>
                    <a:pt x="319125" y="37084"/>
                  </a:lnTo>
                  <a:lnTo>
                    <a:pt x="295059" y="37084"/>
                  </a:lnTo>
                  <a:lnTo>
                    <a:pt x="295059" y="68338"/>
                  </a:lnTo>
                  <a:lnTo>
                    <a:pt x="319125" y="68338"/>
                  </a:lnTo>
                  <a:lnTo>
                    <a:pt x="319125" y="111747"/>
                  </a:lnTo>
                  <a:lnTo>
                    <a:pt x="321652" y="136474"/>
                  </a:lnTo>
                  <a:lnTo>
                    <a:pt x="330352" y="154241"/>
                  </a:lnTo>
                  <a:lnTo>
                    <a:pt x="346900" y="164960"/>
                  </a:lnTo>
                  <a:lnTo>
                    <a:pt x="372948" y="168554"/>
                  </a:lnTo>
                  <a:lnTo>
                    <a:pt x="380060" y="168186"/>
                  </a:lnTo>
                  <a:lnTo>
                    <a:pt x="387616" y="167132"/>
                  </a:lnTo>
                  <a:lnTo>
                    <a:pt x="395071" y="165455"/>
                  </a:lnTo>
                  <a:lnTo>
                    <a:pt x="401840" y="163220"/>
                  </a:lnTo>
                  <a:close/>
                </a:path>
                <a:path w="534035" h="168909">
                  <a:moveTo>
                    <a:pt x="533793" y="128104"/>
                  </a:moveTo>
                  <a:lnTo>
                    <a:pt x="501142" y="90449"/>
                  </a:lnTo>
                  <a:lnTo>
                    <a:pt x="466572" y="82588"/>
                  </a:lnTo>
                  <a:lnTo>
                    <a:pt x="457771" y="79870"/>
                  </a:lnTo>
                  <a:lnTo>
                    <a:pt x="457771" y="67462"/>
                  </a:lnTo>
                  <a:lnTo>
                    <a:pt x="463600" y="64604"/>
                  </a:lnTo>
                  <a:lnTo>
                    <a:pt x="473392" y="64604"/>
                  </a:lnTo>
                  <a:lnTo>
                    <a:pt x="483565" y="65239"/>
                  </a:lnTo>
                  <a:lnTo>
                    <a:pt x="493776" y="66979"/>
                  </a:lnTo>
                  <a:lnTo>
                    <a:pt x="503466" y="69583"/>
                  </a:lnTo>
                  <a:lnTo>
                    <a:pt x="512089" y="72796"/>
                  </a:lnTo>
                  <a:lnTo>
                    <a:pt x="527469" y="46621"/>
                  </a:lnTo>
                  <a:lnTo>
                    <a:pt x="516407" y="41046"/>
                  </a:lnTo>
                  <a:lnTo>
                    <a:pt x="503783" y="36880"/>
                  </a:lnTo>
                  <a:lnTo>
                    <a:pt x="489483" y="34264"/>
                  </a:lnTo>
                  <a:lnTo>
                    <a:pt x="473392" y="33362"/>
                  </a:lnTo>
                  <a:lnTo>
                    <a:pt x="449745" y="36004"/>
                  </a:lnTo>
                  <a:lnTo>
                    <a:pt x="432041" y="43738"/>
                  </a:lnTo>
                  <a:lnTo>
                    <a:pt x="420941" y="56337"/>
                  </a:lnTo>
                  <a:lnTo>
                    <a:pt x="417093" y="73545"/>
                  </a:lnTo>
                  <a:lnTo>
                    <a:pt x="420420" y="88544"/>
                  </a:lnTo>
                  <a:lnTo>
                    <a:pt x="430479" y="100418"/>
                  </a:lnTo>
                  <a:lnTo>
                    <a:pt x="447382" y="109423"/>
                  </a:lnTo>
                  <a:lnTo>
                    <a:pt x="471284" y="115836"/>
                  </a:lnTo>
                  <a:lnTo>
                    <a:pt x="486041" y="118808"/>
                  </a:lnTo>
                  <a:lnTo>
                    <a:pt x="493115" y="120548"/>
                  </a:lnTo>
                  <a:lnTo>
                    <a:pt x="493115" y="135432"/>
                  </a:lnTo>
                  <a:lnTo>
                    <a:pt x="485419" y="137287"/>
                  </a:lnTo>
                  <a:lnTo>
                    <a:pt x="473392" y="137287"/>
                  </a:lnTo>
                  <a:lnTo>
                    <a:pt x="460590" y="136448"/>
                  </a:lnTo>
                  <a:lnTo>
                    <a:pt x="448411" y="134061"/>
                  </a:lnTo>
                  <a:lnTo>
                    <a:pt x="437159" y="130390"/>
                  </a:lnTo>
                  <a:lnTo>
                    <a:pt x="427139" y="125628"/>
                  </a:lnTo>
                  <a:lnTo>
                    <a:pt x="411759" y="151803"/>
                  </a:lnTo>
                  <a:lnTo>
                    <a:pt x="425107" y="159854"/>
                  </a:lnTo>
                  <a:lnTo>
                    <a:pt x="440296" y="165011"/>
                  </a:lnTo>
                  <a:lnTo>
                    <a:pt x="456628" y="167741"/>
                  </a:lnTo>
                  <a:lnTo>
                    <a:pt x="473392" y="168541"/>
                  </a:lnTo>
                  <a:lnTo>
                    <a:pt x="496074" y="166395"/>
                  </a:lnTo>
                  <a:lnTo>
                    <a:pt x="515366" y="159448"/>
                  </a:lnTo>
                  <a:lnTo>
                    <a:pt x="528777" y="146926"/>
                  </a:lnTo>
                  <a:lnTo>
                    <a:pt x="533793" y="128104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65050" y="1378938"/>
            <a:ext cx="2553519" cy="25400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5203285" y="1404119"/>
            <a:ext cx="574675" cy="165735"/>
            <a:chOff x="5203285" y="1404119"/>
            <a:chExt cx="574675" cy="165735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03285" y="1438727"/>
              <a:ext cx="312290" cy="1307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47819" y="1438718"/>
              <a:ext cx="116459" cy="1282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89086" y="1404119"/>
              <a:ext cx="88430" cy="16532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5865943" y="1404119"/>
            <a:ext cx="245745" cy="165735"/>
            <a:chOff x="5865943" y="1404119"/>
            <a:chExt cx="245745" cy="165735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65943" y="1404119"/>
              <a:ext cx="88430" cy="1653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74222" y="1438729"/>
              <a:ext cx="137160" cy="130708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6202301" y="1438716"/>
            <a:ext cx="404495" cy="130810"/>
            <a:chOff x="6202301" y="1438716"/>
            <a:chExt cx="404495" cy="130810"/>
          </a:xfrm>
        </p:grpSpPr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31276" y="1438727"/>
              <a:ext cx="126263" cy="13072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02301" y="1438716"/>
              <a:ext cx="109131" cy="13072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980" y="1438727"/>
              <a:ext cx="126263" cy="130721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697274" y="1378939"/>
            <a:ext cx="560705" cy="191135"/>
            <a:chOff x="6697274" y="1378939"/>
            <a:chExt cx="560705" cy="191135"/>
          </a:xfrm>
        </p:grpSpPr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97274" y="1404119"/>
              <a:ext cx="88430" cy="1653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10503" y="1378939"/>
              <a:ext cx="116458" cy="18802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54247" y="1438727"/>
              <a:ext cx="126263" cy="13072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107910" y="138911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4">
                  <a:moveTo>
                    <a:pt x="26797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7" y="177850"/>
                  </a:lnTo>
                  <a:lnTo>
                    <a:pt x="26797" y="52095"/>
                  </a:lnTo>
                  <a:close/>
                </a:path>
                <a:path w="30479" h="178434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70294" y="1438719"/>
              <a:ext cx="87439" cy="128244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7349880" y="1404119"/>
            <a:ext cx="603885" cy="165735"/>
            <a:chOff x="7349880" y="1404119"/>
            <a:chExt cx="603885" cy="165735"/>
          </a:xfrm>
        </p:grpSpPr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49880" y="1438719"/>
              <a:ext cx="214933" cy="1307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89621" y="1404119"/>
              <a:ext cx="88430" cy="16532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97891" y="1438727"/>
              <a:ext cx="126263" cy="13072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44124" y="1438716"/>
              <a:ext cx="109131" cy="130721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8041693" y="1404119"/>
            <a:ext cx="671830" cy="229235"/>
            <a:chOff x="8041693" y="1404119"/>
            <a:chExt cx="671830" cy="229235"/>
          </a:xfrm>
        </p:grpSpPr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41693" y="1438716"/>
              <a:ext cx="109131" cy="13072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75636" y="1438729"/>
              <a:ext cx="131711" cy="19420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29667" y="1438727"/>
              <a:ext cx="126263" cy="13072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83331" y="1438718"/>
              <a:ext cx="116458" cy="12824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24598" y="1404119"/>
              <a:ext cx="88430" cy="165328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8803942" y="1438718"/>
            <a:ext cx="281305" cy="130810"/>
            <a:chOff x="8803942" y="1438718"/>
            <a:chExt cx="281305" cy="130810"/>
          </a:xfrm>
        </p:grpSpPr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03942" y="1438729"/>
              <a:ext cx="137159" cy="13070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68387" y="1438718"/>
              <a:ext cx="116458" cy="128244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9183199" y="1438719"/>
            <a:ext cx="424815" cy="130810"/>
            <a:chOff x="9183199" y="1438719"/>
            <a:chExt cx="424815" cy="130810"/>
          </a:xfrm>
        </p:grpSpPr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183199" y="1438727"/>
              <a:ext cx="115214" cy="13072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30659" y="1438719"/>
              <a:ext cx="222506" cy="13072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578091" y="1439969"/>
              <a:ext cx="29845" cy="128270"/>
            </a:xfrm>
            <a:custGeom>
              <a:avLst/>
              <a:gdLst/>
              <a:ahLst/>
              <a:cxnLst/>
              <a:rect l="l" t="t" r="r" b="b"/>
              <a:pathLst>
                <a:path w="29845" h="128269">
                  <a:moveTo>
                    <a:pt x="22948" y="98717"/>
                  </a:moveTo>
                  <a:lnTo>
                    <a:pt x="6565" y="98717"/>
                  </a:lnTo>
                  <a:lnTo>
                    <a:pt x="0" y="105295"/>
                  </a:lnTo>
                  <a:lnTo>
                    <a:pt x="0" y="121666"/>
                  </a:lnTo>
                  <a:lnTo>
                    <a:pt x="6565" y="128231"/>
                  </a:lnTo>
                  <a:lnTo>
                    <a:pt x="22948" y="128231"/>
                  </a:lnTo>
                  <a:lnTo>
                    <a:pt x="29514" y="121666"/>
                  </a:lnTo>
                  <a:lnTo>
                    <a:pt x="29514" y="105295"/>
                  </a:lnTo>
                  <a:lnTo>
                    <a:pt x="22948" y="98717"/>
                  </a:lnTo>
                  <a:close/>
                </a:path>
                <a:path w="29845" h="128269">
                  <a:moveTo>
                    <a:pt x="22948" y="0"/>
                  </a:moveTo>
                  <a:lnTo>
                    <a:pt x="6565" y="0"/>
                  </a:lnTo>
                  <a:lnTo>
                    <a:pt x="0" y="6565"/>
                  </a:lnTo>
                  <a:lnTo>
                    <a:pt x="0" y="22936"/>
                  </a:lnTo>
                  <a:lnTo>
                    <a:pt x="6565" y="29514"/>
                  </a:lnTo>
                  <a:lnTo>
                    <a:pt x="22948" y="29514"/>
                  </a:lnTo>
                  <a:lnTo>
                    <a:pt x="29514" y="22936"/>
                  </a:lnTo>
                  <a:lnTo>
                    <a:pt x="29514" y="6565"/>
                  </a:lnTo>
                  <a:lnTo>
                    <a:pt x="2294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204800" y="214223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86"/>
                </a:moveTo>
                <a:lnTo>
                  <a:pt x="673" y="484644"/>
                </a:lnTo>
                <a:lnTo>
                  <a:pt x="673" y="599973"/>
                </a:lnTo>
                <a:lnTo>
                  <a:pt x="189077" y="403186"/>
                </a:lnTo>
                <a:lnTo>
                  <a:pt x="189077" y="299986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86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913515" y="3099488"/>
            <a:ext cx="291175" cy="109678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625819" y="3099488"/>
            <a:ext cx="283964" cy="109683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339908" y="3099488"/>
            <a:ext cx="285304" cy="109683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056320" y="3099488"/>
            <a:ext cx="274957" cy="10967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763454" y="3099488"/>
            <a:ext cx="289540" cy="109678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480628" y="3099481"/>
            <a:ext cx="287014" cy="109684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145396" y="3099488"/>
            <a:ext cx="350189" cy="109678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764113" y="2379352"/>
            <a:ext cx="242441" cy="108202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817985" y="2785753"/>
            <a:ext cx="187082" cy="108198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5765523" y="2572219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31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3793" y="2572219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31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42062" y="2572219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31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30333" y="2572219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31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18602" y="2969831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770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18602" y="2572219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43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06872" y="2289832"/>
            <a:ext cx="0" cy="767715"/>
          </a:xfrm>
          <a:custGeom>
            <a:avLst/>
            <a:gdLst/>
            <a:ahLst/>
            <a:cxnLst/>
            <a:rect l="l" t="t" r="r" b="b"/>
            <a:pathLst>
              <a:path h="767714">
                <a:moveTo>
                  <a:pt x="0" y="0"/>
                </a:moveTo>
                <a:lnTo>
                  <a:pt x="0" y="282387"/>
                </a:lnTo>
              </a:path>
              <a:path h="767714">
                <a:moveTo>
                  <a:pt x="0" y="282387"/>
                </a:moveTo>
                <a:lnTo>
                  <a:pt x="0" y="767702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88985" y="2572219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31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77253" y="2572219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31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12445" y="2289832"/>
            <a:ext cx="0" cy="767715"/>
          </a:xfrm>
          <a:custGeom>
            <a:avLst/>
            <a:gdLst/>
            <a:ahLst/>
            <a:cxnLst/>
            <a:rect l="l" t="t" r="r" b="b"/>
            <a:pathLst>
              <a:path h="767714">
                <a:moveTo>
                  <a:pt x="0" y="0"/>
                </a:moveTo>
                <a:lnTo>
                  <a:pt x="0" y="767702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00714" y="2572219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31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2103161" y="2276043"/>
            <a:ext cx="7239634" cy="934719"/>
            <a:chOff x="2103161" y="2276043"/>
            <a:chExt cx="7239634" cy="934719"/>
          </a:xfrm>
        </p:grpSpPr>
        <p:sp>
          <p:nvSpPr>
            <p:cNvPr id="90" name="object 90"/>
            <p:cNvSpPr/>
            <p:nvPr/>
          </p:nvSpPr>
          <p:spPr>
            <a:xfrm>
              <a:off x="9324174" y="2289832"/>
              <a:ext cx="0" cy="767715"/>
            </a:xfrm>
            <a:custGeom>
              <a:avLst/>
              <a:gdLst/>
              <a:ahLst/>
              <a:cxnLst/>
              <a:rect l="l" t="t" r="r" b="b"/>
              <a:pathLst>
                <a:path h="767714">
                  <a:moveTo>
                    <a:pt x="0" y="0"/>
                  </a:moveTo>
                  <a:lnTo>
                    <a:pt x="0" y="76770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94570" y="3059433"/>
              <a:ext cx="7148195" cy="0"/>
            </a:xfrm>
            <a:custGeom>
              <a:avLst/>
              <a:gdLst/>
              <a:ahLst/>
              <a:cxnLst/>
              <a:rect l="l" t="t" r="r" b="b"/>
              <a:pathLst>
                <a:path w="7148195">
                  <a:moveTo>
                    <a:pt x="71480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206879" y="2673654"/>
              <a:ext cx="762635" cy="296545"/>
            </a:xfrm>
            <a:custGeom>
              <a:avLst/>
              <a:gdLst/>
              <a:ahLst/>
              <a:cxnLst/>
              <a:rect l="l" t="t" r="r" b="b"/>
              <a:pathLst>
                <a:path w="762635" h="296544">
                  <a:moveTo>
                    <a:pt x="762203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762203" y="296176"/>
                  </a:lnTo>
                  <a:lnTo>
                    <a:pt x="762203" y="0"/>
                  </a:lnTo>
                  <a:close/>
                </a:path>
              </a:pathLst>
            </a:custGeom>
            <a:solidFill>
              <a:srgbClr val="4E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03161" y="3100641"/>
              <a:ext cx="196231" cy="10967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88612" y="3100641"/>
              <a:ext cx="251962" cy="10967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88272" y="3100640"/>
              <a:ext cx="280983" cy="10967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201316" y="3100640"/>
              <a:ext cx="283742" cy="109679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206866" y="2276043"/>
              <a:ext cx="6367145" cy="296545"/>
            </a:xfrm>
            <a:custGeom>
              <a:avLst/>
              <a:gdLst/>
              <a:ahLst/>
              <a:cxnLst/>
              <a:rect l="l" t="t" r="r" b="b"/>
              <a:pathLst>
                <a:path w="6367145" h="296544">
                  <a:moveTo>
                    <a:pt x="6366903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6366903" y="296176"/>
                  </a:lnTo>
                  <a:lnTo>
                    <a:pt x="6366903" y="0"/>
                  </a:lnTo>
                  <a:close/>
                </a:path>
              </a:pathLst>
            </a:custGeom>
            <a:solidFill>
              <a:srgbClr val="2DB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899053" y="3580914"/>
            <a:ext cx="197485" cy="184150"/>
            <a:chOff x="899053" y="3580914"/>
            <a:chExt cx="197485" cy="184150"/>
          </a:xfrm>
        </p:grpSpPr>
        <p:pic>
          <p:nvPicPr>
            <p:cNvPr id="99" name="object 9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99053" y="3580914"/>
              <a:ext cx="134188" cy="18281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053096" y="3722056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80" h="43179">
                  <a:moveTo>
                    <a:pt x="21450" y="0"/>
                  </a:moveTo>
                  <a:lnTo>
                    <a:pt x="13078" y="1678"/>
                  </a:lnTo>
                  <a:lnTo>
                    <a:pt x="6262" y="6262"/>
                  </a:lnTo>
                  <a:lnTo>
                    <a:pt x="1678" y="13078"/>
                  </a:lnTo>
                  <a:lnTo>
                    <a:pt x="0" y="21450"/>
                  </a:lnTo>
                  <a:lnTo>
                    <a:pt x="1678" y="29829"/>
                  </a:lnTo>
                  <a:lnTo>
                    <a:pt x="6262" y="36649"/>
                  </a:lnTo>
                  <a:lnTo>
                    <a:pt x="13078" y="41234"/>
                  </a:lnTo>
                  <a:lnTo>
                    <a:pt x="21450" y="42913"/>
                  </a:lnTo>
                  <a:lnTo>
                    <a:pt x="29822" y="41234"/>
                  </a:lnTo>
                  <a:lnTo>
                    <a:pt x="36637" y="36649"/>
                  </a:lnTo>
                  <a:lnTo>
                    <a:pt x="41222" y="29829"/>
                  </a:lnTo>
                  <a:lnTo>
                    <a:pt x="42900" y="21450"/>
                  </a:lnTo>
                  <a:lnTo>
                    <a:pt x="41222" y="13078"/>
                  </a:lnTo>
                  <a:lnTo>
                    <a:pt x="36637" y="6262"/>
                  </a:lnTo>
                  <a:lnTo>
                    <a:pt x="29822" y="167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1193117" y="3575709"/>
            <a:ext cx="1121410" cy="254000"/>
            <a:chOff x="1193117" y="3575709"/>
            <a:chExt cx="1121410" cy="254000"/>
          </a:xfrm>
        </p:grpSpPr>
        <p:pic>
          <p:nvPicPr>
            <p:cNvPr id="102" name="object 10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93117" y="3585880"/>
              <a:ext cx="281532" cy="18033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97098" y="3635491"/>
              <a:ext cx="390296" cy="19421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912200" y="3575710"/>
              <a:ext cx="95250" cy="188595"/>
            </a:xfrm>
            <a:custGeom>
              <a:avLst/>
              <a:gdLst/>
              <a:ahLst/>
              <a:cxnLst/>
              <a:rect l="l" t="t" r="r" b="b"/>
              <a:pathLst>
                <a:path w="95250" h="188595">
                  <a:moveTo>
                    <a:pt x="37211" y="168795"/>
                  </a:move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lnTo>
                    <a:pt x="0" y="0"/>
                  </a:lnTo>
                  <a:lnTo>
                    <a:pt x="0" y="153174"/>
                  </a:lnTo>
                  <a:lnTo>
                    <a:pt x="812" y="166255"/>
                  </a:lnTo>
                  <a:lnTo>
                    <a:pt x="4711" y="177393"/>
                  </a:lnTo>
                  <a:lnTo>
                    <a:pt x="13804" y="185127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close/>
                </a:path>
                <a:path w="95250" h="188595">
                  <a:moveTo>
                    <a:pt x="91287" y="62255"/>
                  </a:moveTo>
                  <a:lnTo>
                    <a:pt x="67843" y="62255"/>
                  </a:lnTo>
                  <a:lnTo>
                    <a:pt x="67843" y="188010"/>
                  </a:lnTo>
                  <a:lnTo>
                    <a:pt x="91287" y="188010"/>
                  </a:lnTo>
                  <a:lnTo>
                    <a:pt x="91287" y="62255"/>
                  </a:lnTo>
                  <a:close/>
                </a:path>
                <a:path w="95250" h="188595">
                  <a:moveTo>
                    <a:pt x="94627" y="16865"/>
                  </a:moveTo>
                  <a:lnTo>
                    <a:pt x="87934" y="10172"/>
                  </a:lnTo>
                  <a:lnTo>
                    <a:pt x="71183" y="10172"/>
                  </a:lnTo>
                  <a:lnTo>
                    <a:pt x="64490" y="16865"/>
                  </a:lnTo>
                  <a:lnTo>
                    <a:pt x="64490" y="33604"/>
                  </a:lnTo>
                  <a:lnTo>
                    <a:pt x="71183" y="40309"/>
                  </a:lnTo>
                  <a:lnTo>
                    <a:pt x="87934" y="40309"/>
                  </a:lnTo>
                  <a:lnTo>
                    <a:pt x="94627" y="33604"/>
                  </a:lnTo>
                  <a:lnTo>
                    <a:pt x="94627" y="168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39072" y="3635484"/>
              <a:ext cx="116459" cy="12824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82817" y="3635494"/>
              <a:ext cx="131711" cy="194208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2412884" y="3575702"/>
            <a:ext cx="422909" cy="191135"/>
            <a:chOff x="2412884" y="3575702"/>
            <a:chExt cx="422909" cy="191135"/>
          </a:xfrm>
        </p:grpSpPr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12884" y="3635491"/>
              <a:ext cx="115214" cy="13072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0344" y="3635484"/>
              <a:ext cx="116459" cy="12824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04087" y="3575702"/>
              <a:ext cx="131711" cy="190500"/>
            </a:xfrm>
            <a:prstGeom prst="rect">
              <a:avLst/>
            </a:prstGeom>
          </p:spPr>
        </p:pic>
      </p:grpSp>
      <p:grpSp>
        <p:nvGrpSpPr>
          <p:cNvPr id="111" name="object 111"/>
          <p:cNvGrpSpPr/>
          <p:nvPr/>
        </p:nvGrpSpPr>
        <p:grpSpPr>
          <a:xfrm>
            <a:off x="2939119" y="3585880"/>
            <a:ext cx="1096645" cy="180340"/>
            <a:chOff x="2939119" y="3585880"/>
            <a:chExt cx="1096645" cy="180340"/>
          </a:xfrm>
        </p:grpSpPr>
        <p:pic>
          <p:nvPicPr>
            <p:cNvPr id="112" name="object 11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39119" y="3585880"/>
              <a:ext cx="281533" cy="18033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40622" y="3635483"/>
              <a:ext cx="109131" cy="13072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69605" y="3635494"/>
              <a:ext cx="137160" cy="13070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534058" y="3637968"/>
              <a:ext cx="116459" cy="12824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82754" y="3635483"/>
              <a:ext cx="206376" cy="13072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08974" y="3635493"/>
              <a:ext cx="126263" cy="130721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4128744" y="3583397"/>
            <a:ext cx="800100" cy="182880"/>
            <a:chOff x="4128744" y="3583397"/>
            <a:chExt cx="800100" cy="182880"/>
          </a:xfrm>
        </p:grpSpPr>
        <p:pic>
          <p:nvPicPr>
            <p:cNvPr id="119" name="object 11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128744" y="3583397"/>
              <a:ext cx="295183" cy="18281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51328" y="3635484"/>
              <a:ext cx="116459" cy="12824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92595" y="3600884"/>
              <a:ext cx="88430" cy="16532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05824" y="3635484"/>
              <a:ext cx="222506" cy="130729"/>
            </a:xfrm>
            <a:prstGeom prst="rect">
              <a:avLst/>
            </a:prstGeom>
          </p:spPr>
        </p:pic>
      </p:grpSp>
      <p:grpSp>
        <p:nvGrpSpPr>
          <p:cNvPr id="123" name="object 123"/>
          <p:cNvGrpSpPr/>
          <p:nvPr/>
        </p:nvGrpSpPr>
        <p:grpSpPr>
          <a:xfrm>
            <a:off x="5019357" y="3575709"/>
            <a:ext cx="864235" cy="254000"/>
            <a:chOff x="5019357" y="3575709"/>
            <a:chExt cx="864235" cy="254000"/>
          </a:xfrm>
        </p:grpSpPr>
        <p:pic>
          <p:nvPicPr>
            <p:cNvPr id="124" name="object 12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019357" y="3583395"/>
              <a:ext cx="138785" cy="18281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177983" y="3635493"/>
              <a:ext cx="126263" cy="13072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326691" y="3635491"/>
              <a:ext cx="115214" cy="13072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69190" y="3635494"/>
              <a:ext cx="131711" cy="19420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633154" y="3637968"/>
              <a:ext cx="116459" cy="12824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781865" y="3575710"/>
              <a:ext cx="102235" cy="188595"/>
            </a:xfrm>
            <a:custGeom>
              <a:avLst/>
              <a:gdLst/>
              <a:ahLst/>
              <a:cxnLst/>
              <a:rect l="l" t="t" r="r" b="b"/>
              <a:pathLst>
                <a:path w="102235" h="188595">
                  <a:moveTo>
                    <a:pt x="37211" y="168795"/>
                  </a:move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lnTo>
                    <a:pt x="0" y="0"/>
                  </a:lnTo>
                  <a:lnTo>
                    <a:pt x="0" y="153174"/>
                  </a:lnTo>
                  <a:lnTo>
                    <a:pt x="812" y="166255"/>
                  </a:lnTo>
                  <a:lnTo>
                    <a:pt x="4711" y="177393"/>
                  </a:lnTo>
                  <a:lnTo>
                    <a:pt x="13804" y="185127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close/>
                </a:path>
                <a:path w="102235" h="188595">
                  <a:moveTo>
                    <a:pt x="101701" y="168795"/>
                  </a:moveTo>
                  <a:lnTo>
                    <a:pt x="88176" y="168795"/>
                  </a:lnTo>
                  <a:lnTo>
                    <a:pt x="87934" y="161353"/>
                  </a:lnTo>
                  <a:lnTo>
                    <a:pt x="87934" y="0"/>
                  </a:lnTo>
                  <a:lnTo>
                    <a:pt x="64490" y="0"/>
                  </a:lnTo>
                  <a:lnTo>
                    <a:pt x="64490" y="153174"/>
                  </a:lnTo>
                  <a:lnTo>
                    <a:pt x="65316" y="166255"/>
                  </a:lnTo>
                  <a:lnTo>
                    <a:pt x="69202" y="177393"/>
                  </a:lnTo>
                  <a:lnTo>
                    <a:pt x="78295" y="185127"/>
                  </a:lnTo>
                  <a:lnTo>
                    <a:pt x="94754" y="188023"/>
                  </a:lnTo>
                  <a:lnTo>
                    <a:pt x="101701" y="188023"/>
                  </a:lnTo>
                  <a:lnTo>
                    <a:pt x="101701" y="1687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5976955" y="3583397"/>
            <a:ext cx="800100" cy="182880"/>
            <a:chOff x="5976955" y="3583397"/>
            <a:chExt cx="800100" cy="182880"/>
          </a:xfrm>
        </p:grpSpPr>
        <p:pic>
          <p:nvPicPr>
            <p:cNvPr id="131" name="object 13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976955" y="3583397"/>
              <a:ext cx="295182" cy="182816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99539" y="3635484"/>
              <a:ext cx="116459" cy="12824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40805" y="3600884"/>
              <a:ext cx="88430" cy="165328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54034" y="3635484"/>
              <a:ext cx="222506" cy="130729"/>
            </a:xfrm>
            <a:prstGeom prst="rect">
              <a:avLst/>
            </a:prstGeom>
          </p:spPr>
        </p:pic>
      </p:grpSp>
      <p:grpSp>
        <p:nvGrpSpPr>
          <p:cNvPr id="135" name="object 135"/>
          <p:cNvGrpSpPr/>
          <p:nvPr/>
        </p:nvGrpSpPr>
        <p:grpSpPr>
          <a:xfrm>
            <a:off x="6867569" y="3600884"/>
            <a:ext cx="245745" cy="165735"/>
            <a:chOff x="6867569" y="3600884"/>
            <a:chExt cx="245745" cy="165735"/>
          </a:xfrm>
        </p:grpSpPr>
        <p:pic>
          <p:nvPicPr>
            <p:cNvPr id="136" name="object 13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867569" y="3600884"/>
              <a:ext cx="88430" cy="165328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75848" y="3635494"/>
              <a:ext cx="137159" cy="130708"/>
            </a:xfrm>
            <a:prstGeom prst="rect">
              <a:avLst/>
            </a:prstGeom>
          </p:spPr>
        </p:pic>
      </p:grpSp>
      <p:grpSp>
        <p:nvGrpSpPr>
          <p:cNvPr id="138" name="object 138"/>
          <p:cNvGrpSpPr/>
          <p:nvPr/>
        </p:nvGrpSpPr>
        <p:grpSpPr>
          <a:xfrm>
            <a:off x="7211364" y="3585883"/>
            <a:ext cx="955040" cy="243840"/>
            <a:chOff x="7211364" y="3585883"/>
            <a:chExt cx="955040" cy="243840"/>
          </a:xfrm>
        </p:grpSpPr>
        <p:sp>
          <p:nvSpPr>
            <p:cNvPr id="139" name="object 139"/>
            <p:cNvSpPr/>
            <p:nvPr/>
          </p:nvSpPr>
          <p:spPr>
            <a:xfrm>
              <a:off x="7211364" y="358588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273746" y="3635491"/>
              <a:ext cx="187896" cy="128231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493892" y="3635494"/>
              <a:ext cx="131711" cy="194208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7652880" y="3635489"/>
              <a:ext cx="513080" cy="130810"/>
            </a:xfrm>
            <a:custGeom>
              <a:avLst/>
              <a:gdLst/>
              <a:ahLst/>
              <a:cxnLst/>
              <a:rect l="l" t="t" r="r" b="b"/>
              <a:pathLst>
                <a:path w="513079" h="130810">
                  <a:moveTo>
                    <a:pt x="87439" y="5461"/>
                  </a:moveTo>
                  <a:lnTo>
                    <a:pt x="81318" y="3149"/>
                  </a:lnTo>
                  <a:lnTo>
                    <a:pt x="74650" y="1435"/>
                  </a:lnTo>
                  <a:lnTo>
                    <a:pt x="67398" y="368"/>
                  </a:lnTo>
                  <a:lnTo>
                    <a:pt x="59537" y="0"/>
                  </a:lnTo>
                  <a:lnTo>
                    <a:pt x="46609" y="1714"/>
                  </a:lnTo>
                  <a:lnTo>
                    <a:pt x="36004" y="6362"/>
                  </a:lnTo>
                  <a:lnTo>
                    <a:pt x="28143" y="13195"/>
                  </a:lnTo>
                  <a:lnTo>
                    <a:pt x="23444" y="21463"/>
                  </a:lnTo>
                  <a:lnTo>
                    <a:pt x="23444" y="2489"/>
                  </a:lnTo>
                  <a:lnTo>
                    <a:pt x="0" y="2489"/>
                  </a:lnTo>
                  <a:lnTo>
                    <a:pt x="0" y="128244"/>
                  </a:lnTo>
                  <a:lnTo>
                    <a:pt x="23444" y="128244"/>
                  </a:lnTo>
                  <a:lnTo>
                    <a:pt x="23444" y="60655"/>
                  </a:lnTo>
                  <a:lnTo>
                    <a:pt x="25044" y="44818"/>
                  </a:lnTo>
                  <a:lnTo>
                    <a:pt x="30632" y="31623"/>
                  </a:lnTo>
                  <a:lnTo>
                    <a:pt x="41338" y="22580"/>
                  </a:lnTo>
                  <a:lnTo>
                    <a:pt x="58293" y="19227"/>
                  </a:lnTo>
                  <a:lnTo>
                    <a:pt x="66103" y="19227"/>
                  </a:lnTo>
                  <a:lnTo>
                    <a:pt x="72059" y="20586"/>
                  </a:lnTo>
                  <a:lnTo>
                    <a:pt x="76898" y="23444"/>
                  </a:lnTo>
                  <a:lnTo>
                    <a:pt x="87439" y="5461"/>
                  </a:lnTo>
                  <a:close/>
                </a:path>
                <a:path w="513079" h="130810">
                  <a:moveTo>
                    <a:pt x="233413" y="65366"/>
                  </a:moveTo>
                  <a:lnTo>
                    <a:pt x="228727" y="39408"/>
                  </a:lnTo>
                  <a:lnTo>
                    <a:pt x="215557" y="19227"/>
                  </a:lnTo>
                  <a:lnTo>
                    <a:pt x="215214" y="18694"/>
                  </a:lnTo>
                  <a:lnTo>
                    <a:pt x="209232" y="14897"/>
                  </a:lnTo>
                  <a:lnTo>
                    <a:pt x="209232" y="65366"/>
                  </a:lnTo>
                  <a:lnTo>
                    <a:pt x="206565" y="82829"/>
                  </a:lnTo>
                  <a:lnTo>
                    <a:pt x="198424" y="97548"/>
                  </a:lnTo>
                  <a:lnTo>
                    <a:pt x="184581" y="107708"/>
                  </a:lnTo>
                  <a:lnTo>
                    <a:pt x="164833" y="111506"/>
                  </a:lnTo>
                  <a:lnTo>
                    <a:pt x="145072" y="107708"/>
                  </a:lnTo>
                  <a:lnTo>
                    <a:pt x="131229" y="97548"/>
                  </a:lnTo>
                  <a:lnTo>
                    <a:pt x="123088" y="82829"/>
                  </a:lnTo>
                  <a:lnTo>
                    <a:pt x="120434" y="65366"/>
                  </a:lnTo>
                  <a:lnTo>
                    <a:pt x="123088" y="48056"/>
                  </a:lnTo>
                  <a:lnTo>
                    <a:pt x="131229" y="33324"/>
                  </a:lnTo>
                  <a:lnTo>
                    <a:pt x="145072" y="23063"/>
                  </a:lnTo>
                  <a:lnTo>
                    <a:pt x="164833" y="19227"/>
                  </a:lnTo>
                  <a:lnTo>
                    <a:pt x="184581" y="23063"/>
                  </a:lnTo>
                  <a:lnTo>
                    <a:pt x="198424" y="33324"/>
                  </a:lnTo>
                  <a:lnTo>
                    <a:pt x="206565" y="48056"/>
                  </a:lnTo>
                  <a:lnTo>
                    <a:pt x="209232" y="65366"/>
                  </a:lnTo>
                  <a:lnTo>
                    <a:pt x="209232" y="14897"/>
                  </a:lnTo>
                  <a:lnTo>
                    <a:pt x="193649" y="4978"/>
                  </a:lnTo>
                  <a:lnTo>
                    <a:pt x="164833" y="12"/>
                  </a:lnTo>
                  <a:lnTo>
                    <a:pt x="135953" y="4978"/>
                  </a:lnTo>
                  <a:lnTo>
                    <a:pt x="114401" y="18694"/>
                  </a:lnTo>
                  <a:lnTo>
                    <a:pt x="100914" y="39408"/>
                  </a:lnTo>
                  <a:lnTo>
                    <a:pt x="96253" y="65366"/>
                  </a:lnTo>
                  <a:lnTo>
                    <a:pt x="100914" y="91325"/>
                  </a:lnTo>
                  <a:lnTo>
                    <a:pt x="114401" y="112039"/>
                  </a:lnTo>
                  <a:lnTo>
                    <a:pt x="135953" y="125755"/>
                  </a:lnTo>
                  <a:lnTo>
                    <a:pt x="164833" y="130721"/>
                  </a:lnTo>
                  <a:lnTo>
                    <a:pt x="193649" y="125755"/>
                  </a:lnTo>
                  <a:lnTo>
                    <a:pt x="215214" y="112039"/>
                  </a:lnTo>
                  <a:lnTo>
                    <a:pt x="215557" y="111506"/>
                  </a:lnTo>
                  <a:lnTo>
                    <a:pt x="228727" y="91325"/>
                  </a:lnTo>
                  <a:lnTo>
                    <a:pt x="233413" y="65366"/>
                  </a:lnTo>
                  <a:close/>
                </a:path>
                <a:path w="513079" h="130810">
                  <a:moveTo>
                    <a:pt x="376656" y="2489"/>
                  </a:moveTo>
                  <a:lnTo>
                    <a:pt x="351358" y="2489"/>
                  </a:lnTo>
                  <a:lnTo>
                    <a:pt x="310057" y="103441"/>
                  </a:lnTo>
                  <a:lnTo>
                    <a:pt x="268757" y="2489"/>
                  </a:lnTo>
                  <a:lnTo>
                    <a:pt x="243459" y="2489"/>
                  </a:lnTo>
                  <a:lnTo>
                    <a:pt x="297649" y="128244"/>
                  </a:lnTo>
                  <a:lnTo>
                    <a:pt x="322465" y="128244"/>
                  </a:lnTo>
                  <a:lnTo>
                    <a:pt x="376656" y="2489"/>
                  </a:lnTo>
                  <a:close/>
                </a:path>
                <a:path w="513079" h="130810">
                  <a:moveTo>
                    <a:pt x="512965" y="76898"/>
                  </a:moveTo>
                  <a:lnTo>
                    <a:pt x="510654" y="56438"/>
                  </a:lnTo>
                  <a:lnTo>
                    <a:pt x="509206" y="43535"/>
                  </a:lnTo>
                  <a:lnTo>
                    <a:pt x="496671" y="19481"/>
                  </a:lnTo>
                  <a:lnTo>
                    <a:pt x="496316" y="19227"/>
                  </a:lnTo>
                  <a:lnTo>
                    <a:pt x="487908" y="13144"/>
                  </a:lnTo>
                  <a:lnTo>
                    <a:pt x="487908" y="56438"/>
                  </a:lnTo>
                  <a:lnTo>
                    <a:pt x="412000" y="56438"/>
                  </a:lnTo>
                  <a:lnTo>
                    <a:pt x="414782" y="43243"/>
                  </a:lnTo>
                  <a:lnTo>
                    <a:pt x="421538" y="31267"/>
                  </a:lnTo>
                  <a:lnTo>
                    <a:pt x="433019" y="22580"/>
                  </a:lnTo>
                  <a:lnTo>
                    <a:pt x="449961" y="19227"/>
                  </a:lnTo>
                  <a:lnTo>
                    <a:pt x="466966" y="22580"/>
                  </a:lnTo>
                  <a:lnTo>
                    <a:pt x="478370" y="31267"/>
                  </a:lnTo>
                  <a:lnTo>
                    <a:pt x="485063" y="43243"/>
                  </a:lnTo>
                  <a:lnTo>
                    <a:pt x="487908" y="56438"/>
                  </a:lnTo>
                  <a:lnTo>
                    <a:pt x="487908" y="13144"/>
                  </a:lnTo>
                  <a:lnTo>
                    <a:pt x="476529" y="4902"/>
                  </a:lnTo>
                  <a:lnTo>
                    <a:pt x="449961" y="12"/>
                  </a:lnTo>
                  <a:lnTo>
                    <a:pt x="423379" y="4978"/>
                  </a:lnTo>
                  <a:lnTo>
                    <a:pt x="403491" y="18694"/>
                  </a:lnTo>
                  <a:lnTo>
                    <a:pt x="391020" y="39408"/>
                  </a:lnTo>
                  <a:lnTo>
                    <a:pt x="386702" y="65366"/>
                  </a:lnTo>
                  <a:lnTo>
                    <a:pt x="391020" y="91325"/>
                  </a:lnTo>
                  <a:lnTo>
                    <a:pt x="403491" y="112052"/>
                  </a:lnTo>
                  <a:lnTo>
                    <a:pt x="423379" y="125768"/>
                  </a:lnTo>
                  <a:lnTo>
                    <a:pt x="449961" y="130733"/>
                  </a:lnTo>
                  <a:lnTo>
                    <a:pt x="468871" y="128993"/>
                  </a:lnTo>
                  <a:lnTo>
                    <a:pt x="484111" y="124485"/>
                  </a:lnTo>
                  <a:lnTo>
                    <a:pt x="495871" y="118224"/>
                  </a:lnTo>
                  <a:lnTo>
                    <a:pt x="504088" y="111506"/>
                  </a:lnTo>
                  <a:lnTo>
                    <a:pt x="504405" y="111252"/>
                  </a:lnTo>
                  <a:lnTo>
                    <a:pt x="490270" y="97370"/>
                  </a:lnTo>
                  <a:lnTo>
                    <a:pt x="482625" y="102666"/>
                  </a:lnTo>
                  <a:lnTo>
                    <a:pt x="473506" y="107175"/>
                  </a:lnTo>
                  <a:lnTo>
                    <a:pt x="462686" y="110324"/>
                  </a:lnTo>
                  <a:lnTo>
                    <a:pt x="449961" y="111506"/>
                  </a:lnTo>
                  <a:lnTo>
                    <a:pt x="434365" y="108623"/>
                  </a:lnTo>
                  <a:lnTo>
                    <a:pt x="422694" y="100939"/>
                  </a:lnTo>
                  <a:lnTo>
                    <a:pt x="415124" y="89890"/>
                  </a:lnTo>
                  <a:lnTo>
                    <a:pt x="411886" y="76898"/>
                  </a:lnTo>
                  <a:lnTo>
                    <a:pt x="512965" y="7689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8253165" y="3600884"/>
            <a:ext cx="698500" cy="165735"/>
            <a:chOff x="8253165" y="3600884"/>
            <a:chExt cx="698500" cy="165735"/>
          </a:xfrm>
        </p:grpSpPr>
        <p:pic>
          <p:nvPicPr>
            <p:cNvPr id="144" name="object 14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253165" y="3635491"/>
              <a:ext cx="312284" cy="130721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590262" y="3600884"/>
              <a:ext cx="214927" cy="165328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825028" y="3635493"/>
              <a:ext cx="126263" cy="130721"/>
            </a:xfrm>
            <a:prstGeom prst="rect">
              <a:avLst/>
            </a:prstGeom>
          </p:spPr>
        </p:pic>
      </p:grpSp>
      <p:grpSp>
        <p:nvGrpSpPr>
          <p:cNvPr id="147" name="object 147"/>
          <p:cNvGrpSpPr/>
          <p:nvPr/>
        </p:nvGrpSpPr>
        <p:grpSpPr>
          <a:xfrm>
            <a:off x="1189516" y="3965684"/>
            <a:ext cx="479425" cy="130810"/>
            <a:chOff x="1189516" y="3965684"/>
            <a:chExt cx="479425" cy="130810"/>
          </a:xfrm>
        </p:grpSpPr>
        <p:pic>
          <p:nvPicPr>
            <p:cNvPr id="148" name="object 14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89516" y="3965691"/>
              <a:ext cx="187896" cy="12823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04698" y="3965691"/>
              <a:ext cx="115214" cy="13072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2157" y="3965684"/>
              <a:ext cx="116459" cy="128244"/>
            </a:xfrm>
            <a:prstGeom prst="rect">
              <a:avLst/>
            </a:prstGeom>
          </p:spPr>
        </p:pic>
      </p:grpSp>
      <p:grpSp>
        <p:nvGrpSpPr>
          <p:cNvPr id="151" name="object 151"/>
          <p:cNvGrpSpPr/>
          <p:nvPr/>
        </p:nvGrpSpPr>
        <p:grpSpPr>
          <a:xfrm>
            <a:off x="1695904" y="3931084"/>
            <a:ext cx="1054100" cy="229235"/>
            <a:chOff x="1695904" y="3931084"/>
            <a:chExt cx="1054100" cy="229235"/>
          </a:xfrm>
        </p:grpSpPr>
        <p:pic>
          <p:nvPicPr>
            <p:cNvPr id="152" name="object 1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838403" y="3965694"/>
              <a:ext cx="131711" cy="194208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95904" y="3965691"/>
              <a:ext cx="115214" cy="130721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997401" y="3965693"/>
              <a:ext cx="126263" cy="13072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151070" y="3965691"/>
              <a:ext cx="187896" cy="128231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366247" y="3965693"/>
              <a:ext cx="126263" cy="130721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19912" y="3965684"/>
              <a:ext cx="116459" cy="128244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1178" y="3931084"/>
              <a:ext cx="88430" cy="165328"/>
            </a:xfrm>
            <a:prstGeom prst="rect">
              <a:avLst/>
            </a:prstGeom>
          </p:spPr>
        </p:pic>
      </p:grpSp>
      <p:pic>
        <p:nvPicPr>
          <p:cNvPr id="159" name="object 15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840522" y="3903423"/>
            <a:ext cx="245317" cy="192979"/>
          </a:xfrm>
          <a:prstGeom prst="rect">
            <a:avLst/>
          </a:prstGeom>
        </p:spPr>
      </p:pic>
      <p:grpSp>
        <p:nvGrpSpPr>
          <p:cNvPr id="160" name="object 160"/>
          <p:cNvGrpSpPr/>
          <p:nvPr/>
        </p:nvGrpSpPr>
        <p:grpSpPr>
          <a:xfrm>
            <a:off x="3177984" y="3905909"/>
            <a:ext cx="1097280" cy="190500"/>
            <a:chOff x="3177984" y="3905909"/>
            <a:chExt cx="1097280" cy="190500"/>
          </a:xfrm>
        </p:grpSpPr>
        <p:pic>
          <p:nvPicPr>
            <p:cNvPr id="161" name="object 16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177984" y="3965691"/>
              <a:ext cx="187896" cy="128231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393165" y="3965691"/>
              <a:ext cx="115214" cy="130721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33187" y="3931084"/>
              <a:ext cx="88430" cy="165328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641455" y="3965693"/>
              <a:ext cx="126263" cy="130721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95120" y="3965684"/>
              <a:ext cx="87439" cy="12824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3903649" y="391608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961069" y="3965691"/>
              <a:ext cx="115214" cy="130721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4108531" y="3905909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165588" y="3965683"/>
              <a:ext cx="109131" cy="130721"/>
            </a:xfrm>
            <a:prstGeom prst="rect">
              <a:avLst/>
            </a:prstGeom>
          </p:spPr>
        </p:pic>
      </p:grpSp>
      <p:grpSp>
        <p:nvGrpSpPr>
          <p:cNvPr id="170" name="object 170"/>
          <p:cNvGrpSpPr/>
          <p:nvPr/>
        </p:nvGrpSpPr>
        <p:grpSpPr>
          <a:xfrm>
            <a:off x="4365628" y="3905902"/>
            <a:ext cx="1031875" cy="191135"/>
            <a:chOff x="4365628" y="3905902"/>
            <a:chExt cx="1031875" cy="191135"/>
          </a:xfrm>
        </p:grpSpPr>
        <p:pic>
          <p:nvPicPr>
            <p:cNvPr id="171" name="object 17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365628" y="3905902"/>
              <a:ext cx="131711" cy="190500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524627" y="3965693"/>
              <a:ext cx="126263" cy="13072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670860" y="3931084"/>
              <a:ext cx="214927" cy="16532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4910594" y="3916082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72970" y="3965684"/>
              <a:ext cx="116459" cy="128244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16715" y="3965693"/>
              <a:ext cx="126263" cy="130721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65420" y="3905902"/>
              <a:ext cx="131711" cy="190500"/>
            </a:xfrm>
            <a:prstGeom prst="rect">
              <a:avLst/>
            </a:prstGeom>
          </p:spPr>
        </p:pic>
      </p:grpSp>
      <p:grpSp>
        <p:nvGrpSpPr>
          <p:cNvPr id="178" name="object 178"/>
          <p:cNvGrpSpPr/>
          <p:nvPr/>
        </p:nvGrpSpPr>
        <p:grpSpPr>
          <a:xfrm>
            <a:off x="5493008" y="3903423"/>
            <a:ext cx="356870" cy="193040"/>
            <a:chOff x="5493008" y="3903423"/>
            <a:chExt cx="356870" cy="193040"/>
          </a:xfrm>
        </p:grpSpPr>
        <p:pic>
          <p:nvPicPr>
            <p:cNvPr id="179" name="object 17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493008" y="3903423"/>
              <a:ext cx="241590" cy="192979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761897" y="3965684"/>
              <a:ext cx="87439" cy="128244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5941486" y="3903423"/>
            <a:ext cx="819150" cy="193040"/>
            <a:chOff x="5941486" y="3903423"/>
            <a:chExt cx="819150" cy="193040"/>
          </a:xfrm>
        </p:grpSpPr>
        <p:sp>
          <p:nvSpPr>
            <p:cNvPr id="182" name="object 182"/>
            <p:cNvSpPr/>
            <p:nvPr/>
          </p:nvSpPr>
          <p:spPr>
            <a:xfrm>
              <a:off x="5941486" y="3905909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001019" y="3965691"/>
              <a:ext cx="115214" cy="130721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48477" y="3965684"/>
              <a:ext cx="116459" cy="128244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292221" y="3905902"/>
              <a:ext cx="131711" cy="190500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448743" y="3903423"/>
              <a:ext cx="123278" cy="190500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6604266" y="3905910"/>
              <a:ext cx="156210" cy="189865"/>
            </a:xfrm>
            <a:custGeom>
              <a:avLst/>
              <a:gdLst/>
              <a:ahLst/>
              <a:cxnLst/>
              <a:rect l="l" t="t" r="r" b="b"/>
              <a:pathLst>
                <a:path w="156209" h="189864">
                  <a:moveTo>
                    <a:pt x="37211" y="168795"/>
                  </a:move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lnTo>
                    <a:pt x="0" y="0"/>
                  </a:lnTo>
                  <a:lnTo>
                    <a:pt x="0" y="153174"/>
                  </a:lnTo>
                  <a:lnTo>
                    <a:pt x="812" y="166255"/>
                  </a:lnTo>
                  <a:lnTo>
                    <a:pt x="4711" y="177393"/>
                  </a:lnTo>
                  <a:lnTo>
                    <a:pt x="13804" y="185127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close/>
                </a:path>
                <a:path w="156209" h="189864">
                  <a:moveTo>
                    <a:pt x="101701" y="168795"/>
                  </a:moveTo>
                  <a:lnTo>
                    <a:pt x="88176" y="168795"/>
                  </a:lnTo>
                  <a:lnTo>
                    <a:pt x="87934" y="161353"/>
                  </a:lnTo>
                  <a:lnTo>
                    <a:pt x="87934" y="0"/>
                  </a:lnTo>
                  <a:lnTo>
                    <a:pt x="64490" y="0"/>
                  </a:lnTo>
                  <a:lnTo>
                    <a:pt x="64490" y="153174"/>
                  </a:lnTo>
                  <a:lnTo>
                    <a:pt x="65303" y="166255"/>
                  </a:lnTo>
                  <a:lnTo>
                    <a:pt x="69202" y="177393"/>
                  </a:lnTo>
                  <a:lnTo>
                    <a:pt x="78295" y="185127"/>
                  </a:lnTo>
                  <a:lnTo>
                    <a:pt x="94754" y="188023"/>
                  </a:lnTo>
                  <a:lnTo>
                    <a:pt x="101701" y="188023"/>
                  </a:lnTo>
                  <a:lnTo>
                    <a:pt x="101701" y="168795"/>
                  </a:lnTo>
                  <a:close/>
                </a:path>
                <a:path w="156209" h="189864">
                  <a:moveTo>
                    <a:pt x="156019" y="166319"/>
                  </a:moveTo>
                  <a:lnTo>
                    <a:pt x="149453" y="159740"/>
                  </a:lnTo>
                  <a:lnTo>
                    <a:pt x="141262" y="159740"/>
                  </a:lnTo>
                  <a:lnTo>
                    <a:pt x="133070" y="159740"/>
                  </a:lnTo>
                  <a:lnTo>
                    <a:pt x="126504" y="166319"/>
                  </a:lnTo>
                  <a:lnTo>
                    <a:pt x="126504" y="182689"/>
                  </a:lnTo>
                  <a:lnTo>
                    <a:pt x="133070" y="189255"/>
                  </a:lnTo>
                  <a:lnTo>
                    <a:pt x="149453" y="189255"/>
                  </a:lnTo>
                  <a:lnTo>
                    <a:pt x="156019" y="182689"/>
                  </a:lnTo>
                  <a:lnTo>
                    <a:pt x="156019" y="16631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8" name="object 18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4931319" y="5071803"/>
            <a:ext cx="291175" cy="109678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5643623" y="5071803"/>
            <a:ext cx="283963" cy="109683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6357712" y="5071803"/>
            <a:ext cx="285304" cy="109683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7074124" y="5071803"/>
            <a:ext cx="274957" cy="109678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7781256" y="5071803"/>
            <a:ext cx="289542" cy="109678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8498430" y="5071797"/>
            <a:ext cx="287016" cy="109684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9163199" y="5071803"/>
            <a:ext cx="350189" cy="109678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781917" y="4351693"/>
            <a:ext cx="242440" cy="108202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835790" y="4758094"/>
            <a:ext cx="187082" cy="108198"/>
          </a:xfrm>
          <a:prstGeom prst="rect">
            <a:avLst/>
          </a:prstGeom>
        </p:spPr>
      </p:pic>
      <p:sp>
        <p:nvSpPr>
          <p:cNvPr id="197" name="object 197"/>
          <p:cNvSpPr/>
          <p:nvPr/>
        </p:nvSpPr>
        <p:spPr>
          <a:xfrm>
            <a:off x="5783327" y="454456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8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071596" y="454456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8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59866" y="454456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8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648137" y="454456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8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936406" y="454456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8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24675" y="4251923"/>
            <a:ext cx="0" cy="778510"/>
          </a:xfrm>
          <a:custGeom>
            <a:avLst/>
            <a:gdLst/>
            <a:ahLst/>
            <a:cxnLst/>
            <a:rect l="l" t="t" r="r" b="b"/>
            <a:pathLst>
              <a:path h="778510">
                <a:moveTo>
                  <a:pt x="0" y="0"/>
                </a:moveTo>
                <a:lnTo>
                  <a:pt x="0" y="77792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206788" y="454456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8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495058" y="454456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8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630248" y="454456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8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918518" y="454456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8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7" name="object 207"/>
          <p:cNvGrpSpPr/>
          <p:nvPr/>
        </p:nvGrpSpPr>
        <p:grpSpPr>
          <a:xfrm>
            <a:off x="2120966" y="4248391"/>
            <a:ext cx="7239634" cy="934719"/>
            <a:chOff x="2120966" y="4248391"/>
            <a:chExt cx="7239634" cy="934719"/>
          </a:xfrm>
        </p:grpSpPr>
        <p:sp>
          <p:nvSpPr>
            <p:cNvPr id="208" name="object 208"/>
            <p:cNvSpPr/>
            <p:nvPr/>
          </p:nvSpPr>
          <p:spPr>
            <a:xfrm>
              <a:off x="9341978" y="4251923"/>
              <a:ext cx="0" cy="778510"/>
            </a:xfrm>
            <a:custGeom>
              <a:avLst/>
              <a:gdLst/>
              <a:ahLst/>
              <a:cxnLst/>
              <a:rect l="l" t="t" r="r" b="b"/>
              <a:pathLst>
                <a:path h="778510">
                  <a:moveTo>
                    <a:pt x="0" y="0"/>
                  </a:moveTo>
                  <a:lnTo>
                    <a:pt x="0" y="77792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212373" y="5031778"/>
              <a:ext cx="7148195" cy="0"/>
            </a:xfrm>
            <a:custGeom>
              <a:avLst/>
              <a:gdLst/>
              <a:ahLst/>
              <a:cxnLst/>
              <a:rect l="l" t="t" r="r" b="b"/>
              <a:pathLst>
                <a:path w="7148195">
                  <a:moveTo>
                    <a:pt x="71480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224684" y="4646003"/>
              <a:ext cx="678815" cy="296545"/>
            </a:xfrm>
            <a:custGeom>
              <a:avLst/>
              <a:gdLst/>
              <a:ahLst/>
              <a:cxnLst/>
              <a:rect l="l" t="t" r="r" b="b"/>
              <a:pathLst>
                <a:path w="678814" h="296545">
                  <a:moveTo>
                    <a:pt x="678726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678726" y="296176"/>
                  </a:lnTo>
                  <a:lnTo>
                    <a:pt x="678726" y="0"/>
                  </a:lnTo>
                  <a:close/>
                </a:path>
              </a:pathLst>
            </a:custGeom>
            <a:solidFill>
              <a:srgbClr val="4E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120966" y="5072982"/>
              <a:ext cx="196230" cy="109678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806416" y="5072982"/>
              <a:ext cx="251962" cy="109678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506076" y="5072980"/>
              <a:ext cx="280983" cy="109679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219119" y="5072980"/>
              <a:ext cx="283742" cy="109679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2224684" y="4248391"/>
              <a:ext cx="6462395" cy="296545"/>
            </a:xfrm>
            <a:custGeom>
              <a:avLst/>
              <a:gdLst/>
              <a:ahLst/>
              <a:cxnLst/>
              <a:rect l="l" t="t" r="r" b="b"/>
              <a:pathLst>
                <a:path w="6462395" h="296545">
                  <a:moveTo>
                    <a:pt x="6462293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6462293" y="296176"/>
                  </a:lnTo>
                  <a:lnTo>
                    <a:pt x="6462293" y="0"/>
                  </a:lnTo>
                  <a:close/>
                </a:path>
              </a:pathLst>
            </a:custGeom>
            <a:solidFill>
              <a:srgbClr val="2DB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6" name="object 216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910269" y="5508053"/>
            <a:ext cx="197186" cy="187769"/>
          </a:xfrm>
          <a:prstGeom prst="rect">
            <a:avLst/>
          </a:prstGeom>
        </p:spPr>
      </p:pic>
      <p:grpSp>
        <p:nvGrpSpPr>
          <p:cNvPr id="217" name="object 217"/>
          <p:cNvGrpSpPr/>
          <p:nvPr/>
        </p:nvGrpSpPr>
        <p:grpSpPr>
          <a:xfrm>
            <a:off x="1199608" y="5502846"/>
            <a:ext cx="1903095" cy="254000"/>
            <a:chOff x="1199608" y="5502846"/>
            <a:chExt cx="1903095" cy="254000"/>
          </a:xfrm>
        </p:grpSpPr>
        <p:pic>
          <p:nvPicPr>
            <p:cNvPr id="218" name="object 21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199608" y="5510536"/>
              <a:ext cx="422673" cy="246305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647088" y="5502846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706617" y="5562630"/>
              <a:ext cx="126263" cy="13072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857797" y="5513016"/>
              <a:ext cx="438179" cy="180334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2328214" y="5502846"/>
              <a:ext cx="774065" cy="254000"/>
            </a:xfrm>
            <a:custGeom>
              <a:avLst/>
              <a:gdLst/>
              <a:ahLst/>
              <a:cxnLst/>
              <a:rect l="l" t="t" r="r" b="b"/>
              <a:pathLst>
                <a:path w="774064" h="254000">
                  <a:moveTo>
                    <a:pt x="37211" y="168795"/>
                  </a:move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lnTo>
                    <a:pt x="0" y="0"/>
                  </a:lnTo>
                  <a:lnTo>
                    <a:pt x="0" y="153174"/>
                  </a:lnTo>
                  <a:lnTo>
                    <a:pt x="825" y="166255"/>
                  </a:lnTo>
                  <a:lnTo>
                    <a:pt x="4711" y="177393"/>
                  </a:lnTo>
                  <a:lnTo>
                    <a:pt x="13817" y="185127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close/>
                </a:path>
                <a:path w="774064" h="254000">
                  <a:moveTo>
                    <a:pt x="182321" y="188023"/>
                  </a:moveTo>
                  <a:lnTo>
                    <a:pt x="123037" y="113855"/>
                  </a:lnTo>
                  <a:lnTo>
                    <a:pt x="181571" y="62268"/>
                  </a:lnTo>
                  <a:lnTo>
                    <a:pt x="148958" y="62268"/>
                  </a:lnTo>
                  <a:lnTo>
                    <a:pt x="87934" y="116090"/>
                  </a:lnTo>
                  <a:lnTo>
                    <a:pt x="87934" y="12"/>
                  </a:lnTo>
                  <a:lnTo>
                    <a:pt x="64503" y="12"/>
                  </a:lnTo>
                  <a:lnTo>
                    <a:pt x="64503" y="188023"/>
                  </a:lnTo>
                  <a:lnTo>
                    <a:pt x="87934" y="188023"/>
                  </a:lnTo>
                  <a:lnTo>
                    <a:pt x="87934" y="144741"/>
                  </a:lnTo>
                  <a:lnTo>
                    <a:pt x="106045" y="128866"/>
                  </a:lnTo>
                  <a:lnTo>
                    <a:pt x="153301" y="188023"/>
                  </a:lnTo>
                  <a:lnTo>
                    <a:pt x="182321" y="188023"/>
                  </a:lnTo>
                  <a:close/>
                </a:path>
                <a:path w="774064" h="254000">
                  <a:moveTo>
                    <a:pt x="377024" y="62255"/>
                  </a:moveTo>
                  <a:lnTo>
                    <a:pt x="351853" y="62255"/>
                  </a:lnTo>
                  <a:lnTo>
                    <a:pt x="323824" y="156273"/>
                  </a:lnTo>
                  <a:lnTo>
                    <a:pt x="295173" y="62255"/>
                  </a:lnTo>
                  <a:lnTo>
                    <a:pt x="274091" y="62255"/>
                  </a:lnTo>
                  <a:lnTo>
                    <a:pt x="245440" y="156273"/>
                  </a:lnTo>
                  <a:lnTo>
                    <a:pt x="217411" y="62255"/>
                  </a:lnTo>
                  <a:lnTo>
                    <a:pt x="192239" y="62255"/>
                  </a:lnTo>
                  <a:lnTo>
                    <a:pt x="234772" y="188023"/>
                  </a:lnTo>
                  <a:lnTo>
                    <a:pt x="257352" y="188023"/>
                  </a:lnTo>
                  <a:lnTo>
                    <a:pt x="284632" y="97980"/>
                  </a:lnTo>
                  <a:lnTo>
                    <a:pt x="311912" y="188023"/>
                  </a:lnTo>
                  <a:lnTo>
                    <a:pt x="334492" y="188023"/>
                  </a:lnTo>
                  <a:lnTo>
                    <a:pt x="377024" y="62255"/>
                  </a:lnTo>
                  <a:close/>
                </a:path>
                <a:path w="774064" h="254000">
                  <a:moveTo>
                    <a:pt x="504532" y="111137"/>
                  </a:moveTo>
                  <a:lnTo>
                    <a:pt x="504190" y="106540"/>
                  </a:lnTo>
                  <a:lnTo>
                    <a:pt x="503186" y="93065"/>
                  </a:lnTo>
                  <a:lnTo>
                    <a:pt x="497586" y="79006"/>
                  </a:lnTo>
                  <a:lnTo>
                    <a:pt x="496608" y="76530"/>
                  </a:lnTo>
                  <a:lnTo>
                    <a:pt x="480936" y="64465"/>
                  </a:lnTo>
                  <a:lnTo>
                    <a:pt x="452323" y="59791"/>
                  </a:lnTo>
                  <a:lnTo>
                    <a:pt x="439216" y="60617"/>
                  </a:lnTo>
                  <a:lnTo>
                    <a:pt x="425780" y="63055"/>
                  </a:lnTo>
                  <a:lnTo>
                    <a:pt x="412800" y="67056"/>
                  </a:lnTo>
                  <a:lnTo>
                    <a:pt x="401104" y="72567"/>
                  </a:lnTo>
                  <a:lnTo>
                    <a:pt x="410159" y="88938"/>
                  </a:lnTo>
                  <a:lnTo>
                    <a:pt x="419620" y="84924"/>
                  </a:lnTo>
                  <a:lnTo>
                    <a:pt x="429983" y="81788"/>
                  </a:lnTo>
                  <a:lnTo>
                    <a:pt x="440969" y="79743"/>
                  </a:lnTo>
                  <a:lnTo>
                    <a:pt x="452323" y="79006"/>
                  </a:lnTo>
                  <a:lnTo>
                    <a:pt x="466966" y="80860"/>
                  </a:lnTo>
                  <a:lnTo>
                    <a:pt x="475627" y="86258"/>
                  </a:lnTo>
                  <a:lnTo>
                    <a:pt x="479831" y="94907"/>
                  </a:lnTo>
                  <a:lnTo>
                    <a:pt x="481088" y="106540"/>
                  </a:lnTo>
                  <a:lnTo>
                    <a:pt x="481088" y="122669"/>
                  </a:lnTo>
                  <a:lnTo>
                    <a:pt x="471551" y="159562"/>
                  </a:lnTo>
                  <a:lnTo>
                    <a:pt x="441655" y="171284"/>
                  </a:lnTo>
                  <a:lnTo>
                    <a:pt x="428904" y="169710"/>
                  </a:lnTo>
                  <a:lnTo>
                    <a:pt x="420192" y="165303"/>
                  </a:lnTo>
                  <a:lnTo>
                    <a:pt x="415213" y="158521"/>
                  </a:lnTo>
                  <a:lnTo>
                    <a:pt x="413626" y="149834"/>
                  </a:lnTo>
                  <a:lnTo>
                    <a:pt x="420814" y="133134"/>
                  </a:lnTo>
                  <a:lnTo>
                    <a:pt x="438429" y="124434"/>
                  </a:lnTo>
                  <a:lnTo>
                    <a:pt x="460502" y="121640"/>
                  </a:lnTo>
                  <a:lnTo>
                    <a:pt x="481088" y="122669"/>
                  </a:lnTo>
                  <a:lnTo>
                    <a:pt x="481088" y="106540"/>
                  </a:lnTo>
                  <a:lnTo>
                    <a:pt x="450265" y="106019"/>
                  </a:lnTo>
                  <a:lnTo>
                    <a:pt x="420547" y="111353"/>
                  </a:lnTo>
                  <a:lnTo>
                    <a:pt x="398157" y="125107"/>
                  </a:lnTo>
                  <a:lnTo>
                    <a:pt x="389318" y="149834"/>
                  </a:lnTo>
                  <a:lnTo>
                    <a:pt x="392899" y="167220"/>
                  </a:lnTo>
                  <a:lnTo>
                    <a:pt x="403136" y="179984"/>
                  </a:lnTo>
                  <a:lnTo>
                    <a:pt x="419239" y="187833"/>
                  </a:lnTo>
                  <a:lnTo>
                    <a:pt x="440410" y="190512"/>
                  </a:lnTo>
                  <a:lnTo>
                    <a:pt x="455510" y="188658"/>
                  </a:lnTo>
                  <a:lnTo>
                    <a:pt x="467118" y="183629"/>
                  </a:lnTo>
                  <a:lnTo>
                    <a:pt x="475551" y="176174"/>
                  </a:lnTo>
                  <a:lnTo>
                    <a:pt x="478523" y="171284"/>
                  </a:lnTo>
                  <a:lnTo>
                    <a:pt x="481088" y="167068"/>
                  </a:lnTo>
                  <a:lnTo>
                    <a:pt x="481088" y="188023"/>
                  </a:lnTo>
                  <a:lnTo>
                    <a:pt x="504532" y="188023"/>
                  </a:lnTo>
                  <a:lnTo>
                    <a:pt x="504532" y="167068"/>
                  </a:lnTo>
                  <a:lnTo>
                    <a:pt x="504532" y="121640"/>
                  </a:lnTo>
                  <a:lnTo>
                    <a:pt x="504532" y="111137"/>
                  </a:lnTo>
                  <a:close/>
                </a:path>
                <a:path w="774064" h="254000">
                  <a:moveTo>
                    <a:pt x="654964" y="62268"/>
                  </a:moveTo>
                  <a:lnTo>
                    <a:pt x="629666" y="62268"/>
                  </a:lnTo>
                  <a:lnTo>
                    <a:pt x="588365" y="163220"/>
                  </a:lnTo>
                  <a:lnTo>
                    <a:pt x="547065" y="62268"/>
                  </a:lnTo>
                  <a:lnTo>
                    <a:pt x="521766" y="62268"/>
                  </a:lnTo>
                  <a:lnTo>
                    <a:pt x="575957" y="188023"/>
                  </a:lnTo>
                  <a:lnTo>
                    <a:pt x="565175" y="214807"/>
                  </a:lnTo>
                  <a:lnTo>
                    <a:pt x="561530" y="222796"/>
                  </a:lnTo>
                  <a:lnTo>
                    <a:pt x="557491" y="229120"/>
                  </a:lnTo>
                  <a:lnTo>
                    <a:pt x="552234" y="233286"/>
                  </a:lnTo>
                  <a:lnTo>
                    <a:pt x="544957" y="234784"/>
                  </a:lnTo>
                  <a:lnTo>
                    <a:pt x="540372" y="234784"/>
                  </a:lnTo>
                  <a:lnTo>
                    <a:pt x="536397" y="233413"/>
                  </a:lnTo>
                  <a:lnTo>
                    <a:pt x="532053" y="231432"/>
                  </a:lnTo>
                  <a:lnTo>
                    <a:pt x="524497" y="248170"/>
                  </a:lnTo>
                  <a:lnTo>
                    <a:pt x="530567" y="252018"/>
                  </a:lnTo>
                  <a:lnTo>
                    <a:pt x="539000" y="254000"/>
                  </a:lnTo>
                  <a:lnTo>
                    <a:pt x="548055" y="254000"/>
                  </a:lnTo>
                  <a:lnTo>
                    <a:pt x="561492" y="251853"/>
                  </a:lnTo>
                  <a:lnTo>
                    <a:pt x="571550" y="245783"/>
                  </a:lnTo>
                  <a:lnTo>
                    <a:pt x="579158" y="236321"/>
                  </a:lnTo>
                  <a:lnTo>
                    <a:pt x="585266" y="223989"/>
                  </a:lnTo>
                  <a:lnTo>
                    <a:pt x="654964" y="62268"/>
                  </a:lnTo>
                  <a:close/>
                </a:path>
                <a:path w="774064" h="254000">
                  <a:moveTo>
                    <a:pt x="773912" y="153301"/>
                  </a:moveTo>
                  <a:lnTo>
                    <a:pt x="744766" y="119430"/>
                  </a:lnTo>
                  <a:lnTo>
                    <a:pt x="709676" y="110871"/>
                  </a:lnTo>
                  <a:lnTo>
                    <a:pt x="700506" y="107099"/>
                  </a:lnTo>
                  <a:lnTo>
                    <a:pt x="695083" y="101930"/>
                  </a:lnTo>
                  <a:lnTo>
                    <a:pt x="693305" y="94754"/>
                  </a:lnTo>
                  <a:lnTo>
                    <a:pt x="695198" y="87845"/>
                  </a:lnTo>
                  <a:lnTo>
                    <a:pt x="700532" y="82931"/>
                  </a:lnTo>
                  <a:lnTo>
                    <a:pt x="708736" y="79984"/>
                  </a:lnTo>
                  <a:lnTo>
                    <a:pt x="719226" y="79006"/>
                  </a:lnTo>
                  <a:lnTo>
                    <a:pt x="728395" y="79451"/>
                  </a:lnTo>
                  <a:lnTo>
                    <a:pt x="737450" y="80924"/>
                  </a:lnTo>
                  <a:lnTo>
                    <a:pt x="746594" y="83718"/>
                  </a:lnTo>
                  <a:lnTo>
                    <a:pt x="756056" y="88061"/>
                  </a:lnTo>
                  <a:lnTo>
                    <a:pt x="766965" y="72186"/>
                  </a:lnTo>
                  <a:lnTo>
                    <a:pt x="757885" y="67322"/>
                  </a:lnTo>
                  <a:lnTo>
                    <a:pt x="747229" y="63373"/>
                  </a:lnTo>
                  <a:lnTo>
                    <a:pt x="734504" y="60744"/>
                  </a:lnTo>
                  <a:lnTo>
                    <a:pt x="719226" y="59778"/>
                  </a:lnTo>
                  <a:lnTo>
                    <a:pt x="697369" y="62382"/>
                  </a:lnTo>
                  <a:lnTo>
                    <a:pt x="681697" y="69646"/>
                  </a:lnTo>
                  <a:lnTo>
                    <a:pt x="672261" y="80708"/>
                  </a:lnTo>
                  <a:lnTo>
                    <a:pt x="669112" y="94754"/>
                  </a:lnTo>
                  <a:lnTo>
                    <a:pt x="671880" y="108483"/>
                  </a:lnTo>
                  <a:lnTo>
                    <a:pt x="680643" y="119329"/>
                  </a:lnTo>
                  <a:lnTo>
                    <a:pt x="695998" y="127596"/>
                  </a:lnTo>
                  <a:lnTo>
                    <a:pt x="718604" y="133578"/>
                  </a:lnTo>
                  <a:lnTo>
                    <a:pt x="732510" y="136677"/>
                  </a:lnTo>
                  <a:lnTo>
                    <a:pt x="742200" y="140512"/>
                  </a:lnTo>
                  <a:lnTo>
                    <a:pt x="747877" y="145808"/>
                  </a:lnTo>
                  <a:lnTo>
                    <a:pt x="749731" y="153301"/>
                  </a:lnTo>
                  <a:lnTo>
                    <a:pt x="748245" y="160870"/>
                  </a:lnTo>
                  <a:lnTo>
                    <a:pt x="743165" y="166522"/>
                  </a:lnTo>
                  <a:lnTo>
                    <a:pt x="733552" y="170065"/>
                  </a:lnTo>
                  <a:lnTo>
                    <a:pt x="718477" y="171284"/>
                  </a:lnTo>
                  <a:lnTo>
                    <a:pt x="709015" y="170662"/>
                  </a:lnTo>
                  <a:lnTo>
                    <a:pt x="698246" y="168554"/>
                  </a:lnTo>
                  <a:lnTo>
                    <a:pt x="686892" y="164579"/>
                  </a:lnTo>
                  <a:lnTo>
                    <a:pt x="675690" y="158381"/>
                  </a:lnTo>
                  <a:lnTo>
                    <a:pt x="664781" y="174256"/>
                  </a:lnTo>
                  <a:lnTo>
                    <a:pt x="676554" y="181864"/>
                  </a:lnTo>
                  <a:lnTo>
                    <a:pt x="689571" y="186893"/>
                  </a:lnTo>
                  <a:lnTo>
                    <a:pt x="703630" y="189649"/>
                  </a:lnTo>
                  <a:lnTo>
                    <a:pt x="718477" y="190500"/>
                  </a:lnTo>
                  <a:lnTo>
                    <a:pt x="741362" y="188353"/>
                  </a:lnTo>
                  <a:lnTo>
                    <a:pt x="758837" y="181660"/>
                  </a:lnTo>
                  <a:lnTo>
                    <a:pt x="769988" y="170103"/>
                  </a:lnTo>
                  <a:lnTo>
                    <a:pt x="773912" y="15330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3190563" y="5500362"/>
            <a:ext cx="561975" cy="193040"/>
            <a:chOff x="3190563" y="5500362"/>
            <a:chExt cx="561975" cy="193040"/>
          </a:xfrm>
        </p:grpSpPr>
        <p:pic>
          <p:nvPicPr>
            <p:cNvPr id="224" name="object 224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190563" y="5500362"/>
              <a:ext cx="92151" cy="190500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303789" y="5562622"/>
              <a:ext cx="233412" cy="130718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564489" y="5562630"/>
              <a:ext cx="187896" cy="128231"/>
            </a:xfrm>
            <a:prstGeom prst="rect">
              <a:avLst/>
            </a:prstGeom>
          </p:spPr>
        </p:pic>
      </p:grpSp>
      <p:grpSp>
        <p:nvGrpSpPr>
          <p:cNvPr id="227" name="object 227"/>
          <p:cNvGrpSpPr/>
          <p:nvPr/>
        </p:nvGrpSpPr>
        <p:grpSpPr>
          <a:xfrm>
            <a:off x="3848256" y="5528023"/>
            <a:ext cx="577850" cy="165735"/>
            <a:chOff x="3848256" y="5528023"/>
            <a:chExt cx="577850" cy="165735"/>
          </a:xfrm>
        </p:grpSpPr>
        <p:pic>
          <p:nvPicPr>
            <p:cNvPr id="228" name="object 2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48256" y="5528023"/>
              <a:ext cx="88430" cy="165328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56535" y="5562633"/>
              <a:ext cx="331999" cy="130708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09619" y="5562621"/>
              <a:ext cx="116459" cy="128244"/>
            </a:xfrm>
            <a:prstGeom prst="rect">
              <a:avLst/>
            </a:prstGeom>
          </p:spPr>
        </p:pic>
      </p:grpSp>
      <p:grpSp>
        <p:nvGrpSpPr>
          <p:cNvPr id="231" name="object 231"/>
          <p:cNvGrpSpPr/>
          <p:nvPr/>
        </p:nvGrpSpPr>
        <p:grpSpPr>
          <a:xfrm>
            <a:off x="4521951" y="5528023"/>
            <a:ext cx="245745" cy="165735"/>
            <a:chOff x="4521951" y="5528023"/>
            <a:chExt cx="245745" cy="165735"/>
          </a:xfrm>
        </p:grpSpPr>
        <p:pic>
          <p:nvPicPr>
            <p:cNvPr id="232" name="object 2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21951" y="5528023"/>
              <a:ext cx="88430" cy="165328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0229" y="5562633"/>
              <a:ext cx="137160" cy="130708"/>
            </a:xfrm>
            <a:prstGeom prst="rect">
              <a:avLst/>
            </a:prstGeom>
          </p:spPr>
        </p:pic>
      </p:grpSp>
      <p:grpSp>
        <p:nvGrpSpPr>
          <p:cNvPr id="234" name="object 234"/>
          <p:cNvGrpSpPr/>
          <p:nvPr/>
        </p:nvGrpSpPr>
        <p:grpSpPr>
          <a:xfrm>
            <a:off x="4858302" y="5502842"/>
            <a:ext cx="383540" cy="191135"/>
            <a:chOff x="4858302" y="5502842"/>
            <a:chExt cx="383540" cy="191135"/>
          </a:xfrm>
        </p:grpSpPr>
        <p:pic>
          <p:nvPicPr>
            <p:cNvPr id="235" name="object 2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58302" y="5528023"/>
              <a:ext cx="88430" cy="165328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71532" y="5502842"/>
              <a:ext cx="116459" cy="188023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115276" y="5562630"/>
              <a:ext cx="126263" cy="130721"/>
            </a:xfrm>
            <a:prstGeom prst="rect">
              <a:avLst/>
            </a:prstGeom>
          </p:spPr>
        </p:pic>
      </p:grpSp>
      <p:grpSp>
        <p:nvGrpSpPr>
          <p:cNvPr id="238" name="object 238"/>
          <p:cNvGrpSpPr/>
          <p:nvPr/>
        </p:nvGrpSpPr>
        <p:grpSpPr>
          <a:xfrm>
            <a:off x="5340009" y="5513019"/>
            <a:ext cx="1104265" cy="180340"/>
            <a:chOff x="5340009" y="5513019"/>
            <a:chExt cx="1104265" cy="180340"/>
          </a:xfrm>
        </p:grpSpPr>
        <p:pic>
          <p:nvPicPr>
            <p:cNvPr id="239" name="object 23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340009" y="5562630"/>
              <a:ext cx="187896" cy="128231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55197" y="5562633"/>
              <a:ext cx="137160" cy="130708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719648" y="5565107"/>
              <a:ext cx="116459" cy="128244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68346" y="5562621"/>
              <a:ext cx="116459" cy="128244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09612" y="5528023"/>
              <a:ext cx="88430" cy="165328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17885" y="5562630"/>
              <a:ext cx="115214" cy="130721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6265354" y="551301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27729" y="5562621"/>
              <a:ext cx="116459" cy="128244"/>
            </a:xfrm>
            <a:prstGeom prst="rect">
              <a:avLst/>
            </a:prstGeom>
          </p:spPr>
        </p:pic>
      </p:grpSp>
      <p:grpSp>
        <p:nvGrpSpPr>
          <p:cNvPr id="247" name="object 247"/>
          <p:cNvGrpSpPr/>
          <p:nvPr/>
        </p:nvGrpSpPr>
        <p:grpSpPr>
          <a:xfrm>
            <a:off x="6547498" y="5502841"/>
            <a:ext cx="478155" cy="191135"/>
            <a:chOff x="6547498" y="5502841"/>
            <a:chExt cx="478155" cy="191135"/>
          </a:xfrm>
        </p:grpSpPr>
        <p:pic>
          <p:nvPicPr>
            <p:cNvPr id="248" name="object 24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547498" y="5502841"/>
              <a:ext cx="131711" cy="190500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6706501" y="551301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768889" y="5502851"/>
              <a:ext cx="256355" cy="190499"/>
            </a:xfrm>
            <a:prstGeom prst="rect">
              <a:avLst/>
            </a:prstGeom>
          </p:spPr>
        </p:pic>
      </p:grpSp>
      <p:grpSp>
        <p:nvGrpSpPr>
          <p:cNvPr id="251" name="object 251"/>
          <p:cNvGrpSpPr/>
          <p:nvPr/>
        </p:nvGrpSpPr>
        <p:grpSpPr>
          <a:xfrm>
            <a:off x="7123719" y="5502851"/>
            <a:ext cx="528320" cy="254000"/>
            <a:chOff x="7123719" y="5502851"/>
            <a:chExt cx="528320" cy="254000"/>
          </a:xfrm>
        </p:grpSpPr>
        <p:pic>
          <p:nvPicPr>
            <p:cNvPr id="252" name="object 2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23719" y="5562633"/>
              <a:ext cx="131711" cy="194208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77753" y="5562630"/>
              <a:ext cx="115214" cy="130721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425212" y="5562622"/>
              <a:ext cx="87439" cy="128244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7533741" y="5502851"/>
              <a:ext cx="117817" cy="188010"/>
            </a:xfrm>
            <a:prstGeom prst="rect">
              <a:avLst/>
            </a:prstGeom>
          </p:spPr>
        </p:pic>
      </p:grpSp>
      <p:grpSp>
        <p:nvGrpSpPr>
          <p:cNvPr id="256" name="object 256"/>
          <p:cNvGrpSpPr/>
          <p:nvPr/>
        </p:nvGrpSpPr>
        <p:grpSpPr>
          <a:xfrm>
            <a:off x="7743711" y="5513019"/>
            <a:ext cx="1057910" cy="180340"/>
            <a:chOff x="7743711" y="5513019"/>
            <a:chExt cx="1057910" cy="180340"/>
          </a:xfrm>
        </p:grpSpPr>
        <p:sp>
          <p:nvSpPr>
            <p:cNvPr id="257" name="object 257"/>
            <p:cNvSpPr/>
            <p:nvPr/>
          </p:nvSpPr>
          <p:spPr>
            <a:xfrm>
              <a:off x="7743711" y="551301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06089" y="5562621"/>
              <a:ext cx="116458" cy="128244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7954797" y="551301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09739" y="5528023"/>
              <a:ext cx="88430" cy="165328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8122971" y="551301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80396" y="5562630"/>
              <a:ext cx="115214" cy="130721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20418" y="5528023"/>
              <a:ext cx="88430" cy="165328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8433651" y="551301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484875" y="5562630"/>
              <a:ext cx="316628" cy="130721"/>
            </a:xfrm>
            <a:prstGeom prst="rect">
              <a:avLst/>
            </a:prstGeom>
          </p:spPr>
        </p:pic>
      </p:grpSp>
      <p:pic>
        <p:nvPicPr>
          <p:cNvPr id="266" name="object 266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9145396" y="6698636"/>
            <a:ext cx="350189" cy="109677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1764113" y="5976167"/>
            <a:ext cx="242441" cy="108202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817985" y="6382570"/>
            <a:ext cx="187082" cy="108198"/>
          </a:xfrm>
          <a:prstGeom prst="rect">
            <a:avLst/>
          </a:prstGeom>
        </p:spPr>
      </p:pic>
      <p:sp>
        <p:nvSpPr>
          <p:cNvPr id="269" name="object 269"/>
          <p:cNvSpPr/>
          <p:nvPr/>
        </p:nvSpPr>
        <p:spPr>
          <a:xfrm>
            <a:off x="5765523" y="616903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4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765523" y="58604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42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053793" y="616903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4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053793" y="58604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42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342062" y="616903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4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342062" y="58604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42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630333" y="616903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4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630333" y="58604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42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918602" y="656664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3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918602" y="616903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43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18602" y="58604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42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206872" y="5860431"/>
            <a:ext cx="0" cy="794385"/>
          </a:xfrm>
          <a:custGeom>
            <a:avLst/>
            <a:gdLst/>
            <a:ahLst/>
            <a:cxnLst/>
            <a:rect l="l" t="t" r="r" b="b"/>
            <a:pathLst>
              <a:path h="794384">
                <a:moveTo>
                  <a:pt x="0" y="0"/>
                </a:moveTo>
                <a:lnTo>
                  <a:pt x="0" y="79385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188985" y="616903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4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188985" y="58604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42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477253" y="616903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4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477253" y="58604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42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612445" y="5860431"/>
            <a:ext cx="0" cy="794385"/>
          </a:xfrm>
          <a:custGeom>
            <a:avLst/>
            <a:gdLst/>
            <a:ahLst/>
            <a:cxnLst/>
            <a:rect l="l" t="t" r="r" b="b"/>
            <a:pathLst>
              <a:path h="794384">
                <a:moveTo>
                  <a:pt x="0" y="0"/>
                </a:moveTo>
                <a:lnTo>
                  <a:pt x="0" y="79385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900714" y="6169037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0"/>
                </a:moveTo>
                <a:lnTo>
                  <a:pt x="0" y="48524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900714" y="58604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42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8" name="object 288"/>
          <p:cNvGrpSpPr/>
          <p:nvPr/>
        </p:nvGrpSpPr>
        <p:grpSpPr>
          <a:xfrm>
            <a:off x="2103161" y="5860431"/>
            <a:ext cx="7239634" cy="946785"/>
            <a:chOff x="2103161" y="5860431"/>
            <a:chExt cx="7239634" cy="946785"/>
          </a:xfrm>
        </p:grpSpPr>
        <p:sp>
          <p:nvSpPr>
            <p:cNvPr id="289" name="object 289"/>
            <p:cNvSpPr/>
            <p:nvPr/>
          </p:nvSpPr>
          <p:spPr>
            <a:xfrm>
              <a:off x="9324174" y="5860431"/>
              <a:ext cx="0" cy="794385"/>
            </a:xfrm>
            <a:custGeom>
              <a:avLst/>
              <a:gdLst/>
              <a:ahLst/>
              <a:cxnLst/>
              <a:rect l="l" t="t" r="r" b="b"/>
              <a:pathLst>
                <a:path h="794384">
                  <a:moveTo>
                    <a:pt x="0" y="0"/>
                  </a:moveTo>
                  <a:lnTo>
                    <a:pt x="0" y="79385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194570" y="6656250"/>
              <a:ext cx="7148195" cy="0"/>
            </a:xfrm>
            <a:custGeom>
              <a:avLst/>
              <a:gdLst/>
              <a:ahLst/>
              <a:cxnLst/>
              <a:rect l="l" t="t" r="r" b="b"/>
              <a:pathLst>
                <a:path w="7148195">
                  <a:moveTo>
                    <a:pt x="71480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206879" y="6270472"/>
              <a:ext cx="1108075" cy="296545"/>
            </a:xfrm>
            <a:custGeom>
              <a:avLst/>
              <a:gdLst/>
              <a:ahLst/>
              <a:cxnLst/>
              <a:rect l="l" t="t" r="r" b="b"/>
              <a:pathLst>
                <a:path w="1108075" h="296545">
                  <a:moveTo>
                    <a:pt x="1108024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1108024" y="296176"/>
                  </a:lnTo>
                  <a:lnTo>
                    <a:pt x="1108024" y="0"/>
                  </a:lnTo>
                  <a:close/>
                </a:path>
              </a:pathLst>
            </a:custGeom>
            <a:solidFill>
              <a:srgbClr val="4E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103161" y="6697457"/>
              <a:ext cx="196231" cy="109678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88612" y="6697457"/>
              <a:ext cx="251962" cy="109678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88272" y="6697456"/>
              <a:ext cx="280983" cy="109679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201316" y="6697456"/>
              <a:ext cx="283742" cy="109679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13515" y="6697457"/>
              <a:ext cx="291175" cy="109678"/>
            </a:xfrm>
            <a:prstGeom prst="rect">
              <a:avLst/>
            </a:prstGeom>
          </p:spPr>
        </p:pic>
        <p:pic>
          <p:nvPicPr>
            <p:cNvPr id="297" name="object 29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625819" y="6697457"/>
              <a:ext cx="283964" cy="109683"/>
            </a:xfrm>
            <a:prstGeom prst="rect">
              <a:avLst/>
            </a:prstGeom>
          </p:spPr>
        </p:pic>
        <p:pic>
          <p:nvPicPr>
            <p:cNvPr id="298" name="object 29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339908" y="6697457"/>
              <a:ext cx="285304" cy="109683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56320" y="6697457"/>
              <a:ext cx="274957" cy="109678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763454" y="6697456"/>
              <a:ext cx="289540" cy="109679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480628" y="6697451"/>
              <a:ext cx="287014" cy="109684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2206879" y="5872860"/>
              <a:ext cx="6092825" cy="296545"/>
            </a:xfrm>
            <a:custGeom>
              <a:avLst/>
              <a:gdLst/>
              <a:ahLst/>
              <a:cxnLst/>
              <a:rect l="l" t="t" r="r" b="b"/>
              <a:pathLst>
                <a:path w="6092825" h="296545">
                  <a:moveTo>
                    <a:pt x="6092621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6092621" y="296176"/>
                  </a:lnTo>
                  <a:lnTo>
                    <a:pt x="6092621" y="0"/>
                  </a:lnTo>
                  <a:close/>
                </a:path>
              </a:pathLst>
            </a:custGeom>
            <a:solidFill>
              <a:srgbClr val="2DB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3" name="object 303"/>
          <p:cNvGrpSpPr/>
          <p:nvPr/>
        </p:nvGrpSpPr>
        <p:grpSpPr>
          <a:xfrm>
            <a:off x="904063" y="1906287"/>
            <a:ext cx="151765" cy="179705"/>
            <a:chOff x="904063" y="1906287"/>
            <a:chExt cx="151765" cy="179705"/>
          </a:xfrm>
        </p:grpSpPr>
        <p:pic>
          <p:nvPicPr>
            <p:cNvPr id="304" name="object 304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904063" y="1906287"/>
              <a:ext cx="86448" cy="17785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012837" y="2042468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80" h="43180">
                  <a:moveTo>
                    <a:pt x="21450" y="0"/>
                  </a:moveTo>
                  <a:lnTo>
                    <a:pt x="13078" y="1678"/>
                  </a:lnTo>
                  <a:lnTo>
                    <a:pt x="6262" y="6262"/>
                  </a:lnTo>
                  <a:lnTo>
                    <a:pt x="1678" y="13078"/>
                  </a:lnTo>
                  <a:lnTo>
                    <a:pt x="0" y="21450"/>
                  </a:lnTo>
                  <a:lnTo>
                    <a:pt x="1678" y="29829"/>
                  </a:lnTo>
                  <a:lnTo>
                    <a:pt x="6262" y="36649"/>
                  </a:lnTo>
                  <a:lnTo>
                    <a:pt x="13078" y="41234"/>
                  </a:lnTo>
                  <a:lnTo>
                    <a:pt x="21450" y="42913"/>
                  </a:lnTo>
                  <a:lnTo>
                    <a:pt x="29822" y="41234"/>
                  </a:lnTo>
                  <a:lnTo>
                    <a:pt x="36637" y="36649"/>
                  </a:lnTo>
                  <a:lnTo>
                    <a:pt x="41222" y="29829"/>
                  </a:lnTo>
                  <a:lnTo>
                    <a:pt x="42900" y="21450"/>
                  </a:lnTo>
                  <a:lnTo>
                    <a:pt x="41222" y="13078"/>
                  </a:lnTo>
                  <a:lnTo>
                    <a:pt x="36637" y="6262"/>
                  </a:lnTo>
                  <a:lnTo>
                    <a:pt x="29822" y="1678"/>
                  </a:lnTo>
                  <a:lnTo>
                    <a:pt x="21450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6" name="object 306"/>
          <p:cNvGrpSpPr/>
          <p:nvPr/>
        </p:nvGrpSpPr>
        <p:grpSpPr>
          <a:xfrm>
            <a:off x="1152857" y="1896115"/>
            <a:ext cx="608330" cy="191135"/>
            <a:chOff x="1152857" y="1896115"/>
            <a:chExt cx="608330" cy="191135"/>
          </a:xfrm>
        </p:grpSpPr>
        <p:pic>
          <p:nvPicPr>
            <p:cNvPr id="307" name="object 30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152857" y="1906291"/>
              <a:ext cx="282898" cy="180334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63158" y="1955896"/>
              <a:ext cx="87439" cy="128244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571678" y="1896115"/>
              <a:ext cx="131711" cy="190500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730679" y="1906295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1" name="object 311"/>
          <p:cNvGrpSpPr/>
          <p:nvPr/>
        </p:nvGrpSpPr>
        <p:grpSpPr>
          <a:xfrm>
            <a:off x="1793059" y="1955896"/>
            <a:ext cx="275590" cy="194310"/>
            <a:chOff x="1793059" y="1955896"/>
            <a:chExt cx="275590" cy="194310"/>
          </a:xfrm>
        </p:grpSpPr>
        <p:pic>
          <p:nvPicPr>
            <p:cNvPr id="312" name="object 31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936804" y="1955906"/>
              <a:ext cx="131711" cy="194208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793059" y="1955896"/>
              <a:ext cx="116459" cy="128244"/>
            </a:xfrm>
            <a:prstGeom prst="rect">
              <a:avLst/>
            </a:prstGeom>
          </p:spPr>
        </p:pic>
      </p:grpSp>
      <p:grpSp>
        <p:nvGrpSpPr>
          <p:cNvPr id="314" name="object 314"/>
          <p:cNvGrpSpPr/>
          <p:nvPr/>
        </p:nvGrpSpPr>
        <p:grpSpPr>
          <a:xfrm>
            <a:off x="2166871" y="1896115"/>
            <a:ext cx="422909" cy="191135"/>
            <a:chOff x="2166871" y="1896115"/>
            <a:chExt cx="422909" cy="191135"/>
          </a:xfrm>
        </p:grpSpPr>
        <p:pic>
          <p:nvPicPr>
            <p:cNvPr id="315" name="object 31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166871" y="1955904"/>
              <a:ext cx="115214" cy="130721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314331" y="1955896"/>
              <a:ext cx="116459" cy="128244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458074" y="1896115"/>
              <a:ext cx="131711" cy="190500"/>
            </a:xfrm>
            <a:prstGeom prst="rect">
              <a:avLst/>
            </a:prstGeom>
          </p:spPr>
        </p:pic>
      </p:grpSp>
      <p:grpSp>
        <p:nvGrpSpPr>
          <p:cNvPr id="318" name="object 318"/>
          <p:cNvGrpSpPr/>
          <p:nvPr/>
        </p:nvGrpSpPr>
        <p:grpSpPr>
          <a:xfrm>
            <a:off x="2685658" y="1903807"/>
            <a:ext cx="1429385" cy="182880"/>
            <a:chOff x="2685658" y="1903807"/>
            <a:chExt cx="1429385" cy="182880"/>
          </a:xfrm>
        </p:grpSpPr>
        <p:pic>
          <p:nvPicPr>
            <p:cNvPr id="319" name="object 31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685658" y="1903807"/>
              <a:ext cx="244577" cy="182817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950084" y="1955906"/>
              <a:ext cx="137160" cy="130708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14530" y="1955896"/>
              <a:ext cx="87439" cy="128244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3223044" y="1955914"/>
              <a:ext cx="517525" cy="130810"/>
            </a:xfrm>
            <a:custGeom>
              <a:avLst/>
              <a:gdLst/>
              <a:ahLst/>
              <a:cxnLst/>
              <a:rect l="l" t="t" r="r" b="b"/>
              <a:pathLst>
                <a:path w="517525" h="130810">
                  <a:moveTo>
                    <a:pt x="187896" y="57543"/>
                  </a:moveTo>
                  <a:lnTo>
                    <a:pt x="184721" y="32588"/>
                  </a:lnTo>
                  <a:lnTo>
                    <a:pt x="175234" y="14579"/>
                  </a:lnTo>
                  <a:lnTo>
                    <a:pt x="159486" y="3670"/>
                  </a:lnTo>
                  <a:lnTo>
                    <a:pt x="137541" y="0"/>
                  </a:lnTo>
                  <a:lnTo>
                    <a:pt x="123545" y="2349"/>
                  </a:lnTo>
                  <a:lnTo>
                    <a:pt x="112661" y="8267"/>
                  </a:lnTo>
                  <a:lnTo>
                    <a:pt x="104635" y="16103"/>
                  </a:lnTo>
                  <a:lnTo>
                    <a:pt x="99212" y="24180"/>
                  </a:lnTo>
                  <a:lnTo>
                    <a:pt x="91795" y="13436"/>
                  </a:lnTo>
                  <a:lnTo>
                    <a:pt x="82016" y="5905"/>
                  </a:lnTo>
                  <a:lnTo>
                    <a:pt x="69850" y="1460"/>
                  </a:lnTo>
                  <a:lnTo>
                    <a:pt x="55308" y="0"/>
                  </a:lnTo>
                  <a:lnTo>
                    <a:pt x="43675" y="1663"/>
                  </a:lnTo>
                  <a:lnTo>
                    <a:pt x="34455" y="6134"/>
                  </a:lnTo>
                  <a:lnTo>
                    <a:pt x="27698" y="12547"/>
                  </a:lnTo>
                  <a:lnTo>
                    <a:pt x="23444" y="20091"/>
                  </a:lnTo>
                  <a:lnTo>
                    <a:pt x="23444" y="2476"/>
                  </a:lnTo>
                  <a:lnTo>
                    <a:pt x="0" y="2476"/>
                  </a:lnTo>
                  <a:lnTo>
                    <a:pt x="0" y="128231"/>
                  </a:lnTo>
                  <a:lnTo>
                    <a:pt x="23444" y="128231"/>
                  </a:lnTo>
                  <a:lnTo>
                    <a:pt x="23444" y="57543"/>
                  </a:lnTo>
                  <a:lnTo>
                    <a:pt x="25247" y="41402"/>
                  </a:lnTo>
                  <a:lnTo>
                    <a:pt x="30708" y="29349"/>
                  </a:lnTo>
                  <a:lnTo>
                    <a:pt x="39878" y="21818"/>
                  </a:lnTo>
                  <a:lnTo>
                    <a:pt x="52832" y="19215"/>
                  </a:lnTo>
                  <a:lnTo>
                    <a:pt x="65798" y="21818"/>
                  </a:lnTo>
                  <a:lnTo>
                    <a:pt x="74980" y="29349"/>
                  </a:lnTo>
                  <a:lnTo>
                    <a:pt x="80429" y="41402"/>
                  </a:lnTo>
                  <a:lnTo>
                    <a:pt x="82232" y="57543"/>
                  </a:lnTo>
                  <a:lnTo>
                    <a:pt x="82232" y="128231"/>
                  </a:lnTo>
                  <a:lnTo>
                    <a:pt x="105664" y="128231"/>
                  </a:lnTo>
                  <a:lnTo>
                    <a:pt x="105664" y="57543"/>
                  </a:lnTo>
                  <a:lnTo>
                    <a:pt x="107467" y="41402"/>
                  </a:lnTo>
                  <a:lnTo>
                    <a:pt x="112928" y="29349"/>
                  </a:lnTo>
                  <a:lnTo>
                    <a:pt x="122097" y="21818"/>
                  </a:lnTo>
                  <a:lnTo>
                    <a:pt x="135064" y="19215"/>
                  </a:lnTo>
                  <a:lnTo>
                    <a:pt x="148031" y="21818"/>
                  </a:lnTo>
                  <a:lnTo>
                    <a:pt x="157200" y="29349"/>
                  </a:lnTo>
                  <a:lnTo>
                    <a:pt x="162648" y="41402"/>
                  </a:lnTo>
                  <a:lnTo>
                    <a:pt x="164452" y="57543"/>
                  </a:lnTo>
                  <a:lnTo>
                    <a:pt x="164452" y="128231"/>
                  </a:lnTo>
                  <a:lnTo>
                    <a:pt x="187896" y="128231"/>
                  </a:lnTo>
                  <a:lnTo>
                    <a:pt x="187896" y="57543"/>
                  </a:lnTo>
                  <a:close/>
                </a:path>
                <a:path w="517525" h="130810">
                  <a:moveTo>
                    <a:pt x="389928" y="2463"/>
                  </a:moveTo>
                  <a:lnTo>
                    <a:pt x="364756" y="2463"/>
                  </a:lnTo>
                  <a:lnTo>
                    <a:pt x="336727" y="96481"/>
                  </a:lnTo>
                  <a:lnTo>
                    <a:pt x="308076" y="2463"/>
                  </a:lnTo>
                  <a:lnTo>
                    <a:pt x="286994" y="2463"/>
                  </a:lnTo>
                  <a:lnTo>
                    <a:pt x="258343" y="96481"/>
                  </a:lnTo>
                  <a:lnTo>
                    <a:pt x="230314" y="2463"/>
                  </a:lnTo>
                  <a:lnTo>
                    <a:pt x="205143" y="2463"/>
                  </a:lnTo>
                  <a:lnTo>
                    <a:pt x="247675" y="128231"/>
                  </a:lnTo>
                  <a:lnTo>
                    <a:pt x="270256" y="128231"/>
                  </a:lnTo>
                  <a:lnTo>
                    <a:pt x="297535" y="38188"/>
                  </a:lnTo>
                  <a:lnTo>
                    <a:pt x="324815" y="128231"/>
                  </a:lnTo>
                  <a:lnTo>
                    <a:pt x="347395" y="128231"/>
                  </a:lnTo>
                  <a:lnTo>
                    <a:pt x="389928" y="2463"/>
                  </a:lnTo>
                  <a:close/>
                </a:path>
                <a:path w="517525" h="130810">
                  <a:moveTo>
                    <a:pt x="517423" y="51346"/>
                  </a:moveTo>
                  <a:lnTo>
                    <a:pt x="517080" y="46748"/>
                  </a:lnTo>
                  <a:lnTo>
                    <a:pt x="516089" y="33274"/>
                  </a:lnTo>
                  <a:lnTo>
                    <a:pt x="510489" y="19215"/>
                  </a:lnTo>
                  <a:lnTo>
                    <a:pt x="509511" y="16738"/>
                  </a:lnTo>
                  <a:lnTo>
                    <a:pt x="493826" y="4673"/>
                  </a:lnTo>
                  <a:lnTo>
                    <a:pt x="465213" y="0"/>
                  </a:lnTo>
                  <a:lnTo>
                    <a:pt x="452120" y="825"/>
                  </a:lnTo>
                  <a:lnTo>
                    <a:pt x="438670" y="3263"/>
                  </a:lnTo>
                  <a:lnTo>
                    <a:pt x="425691" y="7264"/>
                  </a:lnTo>
                  <a:lnTo>
                    <a:pt x="413994" y="12776"/>
                  </a:lnTo>
                  <a:lnTo>
                    <a:pt x="423049" y="29146"/>
                  </a:lnTo>
                  <a:lnTo>
                    <a:pt x="432511" y="25133"/>
                  </a:lnTo>
                  <a:lnTo>
                    <a:pt x="442874" y="21996"/>
                  </a:lnTo>
                  <a:lnTo>
                    <a:pt x="453872" y="19939"/>
                  </a:lnTo>
                  <a:lnTo>
                    <a:pt x="465213" y="19215"/>
                  </a:lnTo>
                  <a:lnTo>
                    <a:pt x="479856" y="21069"/>
                  </a:lnTo>
                  <a:lnTo>
                    <a:pt x="488530" y="26466"/>
                  </a:lnTo>
                  <a:lnTo>
                    <a:pt x="492734" y="35115"/>
                  </a:lnTo>
                  <a:lnTo>
                    <a:pt x="493979" y="46748"/>
                  </a:lnTo>
                  <a:lnTo>
                    <a:pt x="493979" y="62877"/>
                  </a:lnTo>
                  <a:lnTo>
                    <a:pt x="484454" y="99771"/>
                  </a:lnTo>
                  <a:lnTo>
                    <a:pt x="454545" y="111493"/>
                  </a:lnTo>
                  <a:lnTo>
                    <a:pt x="441794" y="109918"/>
                  </a:lnTo>
                  <a:lnTo>
                    <a:pt x="433095" y="105511"/>
                  </a:lnTo>
                  <a:lnTo>
                    <a:pt x="428104" y="98729"/>
                  </a:lnTo>
                  <a:lnTo>
                    <a:pt x="426516" y="90043"/>
                  </a:lnTo>
                  <a:lnTo>
                    <a:pt x="433717" y="73342"/>
                  </a:lnTo>
                  <a:lnTo>
                    <a:pt x="451319" y="64643"/>
                  </a:lnTo>
                  <a:lnTo>
                    <a:pt x="473392" y="61849"/>
                  </a:lnTo>
                  <a:lnTo>
                    <a:pt x="493979" y="62877"/>
                  </a:lnTo>
                  <a:lnTo>
                    <a:pt x="493979" y="46748"/>
                  </a:lnTo>
                  <a:lnTo>
                    <a:pt x="463169" y="46215"/>
                  </a:lnTo>
                  <a:lnTo>
                    <a:pt x="433451" y="51562"/>
                  </a:lnTo>
                  <a:lnTo>
                    <a:pt x="411060" y="65303"/>
                  </a:lnTo>
                  <a:lnTo>
                    <a:pt x="402209" y="90043"/>
                  </a:lnTo>
                  <a:lnTo>
                    <a:pt x="405803" y="107429"/>
                  </a:lnTo>
                  <a:lnTo>
                    <a:pt x="416039" y="120192"/>
                  </a:lnTo>
                  <a:lnTo>
                    <a:pt x="432130" y="128041"/>
                  </a:lnTo>
                  <a:lnTo>
                    <a:pt x="453301" y="130721"/>
                  </a:lnTo>
                  <a:lnTo>
                    <a:pt x="468401" y="128866"/>
                  </a:lnTo>
                  <a:lnTo>
                    <a:pt x="480021" y="123837"/>
                  </a:lnTo>
                  <a:lnTo>
                    <a:pt x="488454" y="116382"/>
                  </a:lnTo>
                  <a:lnTo>
                    <a:pt x="491426" y="111493"/>
                  </a:lnTo>
                  <a:lnTo>
                    <a:pt x="493979" y="107276"/>
                  </a:lnTo>
                  <a:lnTo>
                    <a:pt x="493979" y="128231"/>
                  </a:lnTo>
                  <a:lnTo>
                    <a:pt x="517423" y="128231"/>
                  </a:lnTo>
                  <a:lnTo>
                    <a:pt x="517423" y="107276"/>
                  </a:lnTo>
                  <a:lnTo>
                    <a:pt x="517423" y="61849"/>
                  </a:lnTo>
                  <a:lnTo>
                    <a:pt x="517423" y="513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65284" y="1921296"/>
              <a:ext cx="88430" cy="165328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73553" y="1955905"/>
              <a:ext cx="126263" cy="130721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027218" y="1955896"/>
              <a:ext cx="87439" cy="128244"/>
            </a:xfrm>
            <a:prstGeom prst="rect">
              <a:avLst/>
            </a:prstGeom>
          </p:spPr>
        </p:pic>
      </p:grpSp>
      <p:grpSp>
        <p:nvGrpSpPr>
          <p:cNvPr id="326" name="object 326"/>
          <p:cNvGrpSpPr/>
          <p:nvPr/>
        </p:nvGrpSpPr>
        <p:grpSpPr>
          <a:xfrm>
            <a:off x="4206811" y="1906295"/>
            <a:ext cx="1751964" cy="243840"/>
            <a:chOff x="4206811" y="1906295"/>
            <a:chExt cx="1751964" cy="243840"/>
          </a:xfrm>
        </p:grpSpPr>
        <p:sp>
          <p:nvSpPr>
            <p:cNvPr id="327" name="object 327"/>
            <p:cNvSpPr/>
            <p:nvPr/>
          </p:nvSpPr>
          <p:spPr>
            <a:xfrm>
              <a:off x="4206811" y="1906295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269191" y="1955904"/>
              <a:ext cx="187896" cy="128231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489336" y="1955906"/>
              <a:ext cx="131711" cy="194208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4648327" y="1955901"/>
              <a:ext cx="513080" cy="130810"/>
            </a:xfrm>
            <a:custGeom>
              <a:avLst/>
              <a:gdLst/>
              <a:ahLst/>
              <a:cxnLst/>
              <a:rect l="l" t="t" r="r" b="b"/>
              <a:pathLst>
                <a:path w="513079" h="130810">
                  <a:moveTo>
                    <a:pt x="87439" y="5461"/>
                  </a:moveTo>
                  <a:lnTo>
                    <a:pt x="81318" y="3149"/>
                  </a:lnTo>
                  <a:lnTo>
                    <a:pt x="74650" y="1435"/>
                  </a:lnTo>
                  <a:lnTo>
                    <a:pt x="67398" y="368"/>
                  </a:lnTo>
                  <a:lnTo>
                    <a:pt x="59537" y="0"/>
                  </a:lnTo>
                  <a:lnTo>
                    <a:pt x="46596" y="1714"/>
                  </a:lnTo>
                  <a:lnTo>
                    <a:pt x="36004" y="6362"/>
                  </a:lnTo>
                  <a:lnTo>
                    <a:pt x="28143" y="13195"/>
                  </a:lnTo>
                  <a:lnTo>
                    <a:pt x="23444" y="21463"/>
                  </a:lnTo>
                  <a:lnTo>
                    <a:pt x="23444" y="2489"/>
                  </a:lnTo>
                  <a:lnTo>
                    <a:pt x="0" y="2489"/>
                  </a:lnTo>
                  <a:lnTo>
                    <a:pt x="0" y="128244"/>
                  </a:lnTo>
                  <a:lnTo>
                    <a:pt x="23444" y="128244"/>
                  </a:lnTo>
                  <a:lnTo>
                    <a:pt x="23444" y="60655"/>
                  </a:lnTo>
                  <a:lnTo>
                    <a:pt x="25044" y="44818"/>
                  </a:lnTo>
                  <a:lnTo>
                    <a:pt x="30632" y="31623"/>
                  </a:lnTo>
                  <a:lnTo>
                    <a:pt x="41338" y="22580"/>
                  </a:lnTo>
                  <a:lnTo>
                    <a:pt x="58293" y="19227"/>
                  </a:lnTo>
                  <a:lnTo>
                    <a:pt x="66103" y="19227"/>
                  </a:lnTo>
                  <a:lnTo>
                    <a:pt x="72059" y="20586"/>
                  </a:lnTo>
                  <a:lnTo>
                    <a:pt x="76898" y="23444"/>
                  </a:lnTo>
                  <a:lnTo>
                    <a:pt x="87439" y="5461"/>
                  </a:lnTo>
                  <a:close/>
                </a:path>
                <a:path w="513079" h="130810">
                  <a:moveTo>
                    <a:pt x="233413" y="65366"/>
                  </a:moveTo>
                  <a:lnTo>
                    <a:pt x="228727" y="39408"/>
                  </a:lnTo>
                  <a:lnTo>
                    <a:pt x="215557" y="19227"/>
                  </a:lnTo>
                  <a:lnTo>
                    <a:pt x="215214" y="18694"/>
                  </a:lnTo>
                  <a:lnTo>
                    <a:pt x="209232" y="14897"/>
                  </a:lnTo>
                  <a:lnTo>
                    <a:pt x="209232" y="65366"/>
                  </a:lnTo>
                  <a:lnTo>
                    <a:pt x="206565" y="82829"/>
                  </a:lnTo>
                  <a:lnTo>
                    <a:pt x="198424" y="97548"/>
                  </a:lnTo>
                  <a:lnTo>
                    <a:pt x="184581" y="107708"/>
                  </a:lnTo>
                  <a:lnTo>
                    <a:pt x="164833" y="111506"/>
                  </a:lnTo>
                  <a:lnTo>
                    <a:pt x="145072" y="107708"/>
                  </a:lnTo>
                  <a:lnTo>
                    <a:pt x="131229" y="97548"/>
                  </a:lnTo>
                  <a:lnTo>
                    <a:pt x="123088" y="82829"/>
                  </a:lnTo>
                  <a:lnTo>
                    <a:pt x="120434" y="65366"/>
                  </a:lnTo>
                  <a:lnTo>
                    <a:pt x="123088" y="48056"/>
                  </a:lnTo>
                  <a:lnTo>
                    <a:pt x="131229" y="33324"/>
                  </a:lnTo>
                  <a:lnTo>
                    <a:pt x="145072" y="23063"/>
                  </a:lnTo>
                  <a:lnTo>
                    <a:pt x="164833" y="19227"/>
                  </a:lnTo>
                  <a:lnTo>
                    <a:pt x="184581" y="23063"/>
                  </a:lnTo>
                  <a:lnTo>
                    <a:pt x="198424" y="33324"/>
                  </a:lnTo>
                  <a:lnTo>
                    <a:pt x="206565" y="48056"/>
                  </a:lnTo>
                  <a:lnTo>
                    <a:pt x="209232" y="65366"/>
                  </a:lnTo>
                  <a:lnTo>
                    <a:pt x="209232" y="14897"/>
                  </a:lnTo>
                  <a:lnTo>
                    <a:pt x="193649" y="4978"/>
                  </a:lnTo>
                  <a:lnTo>
                    <a:pt x="164833" y="12"/>
                  </a:lnTo>
                  <a:lnTo>
                    <a:pt x="135953" y="4978"/>
                  </a:lnTo>
                  <a:lnTo>
                    <a:pt x="114401" y="18694"/>
                  </a:lnTo>
                  <a:lnTo>
                    <a:pt x="100914" y="39408"/>
                  </a:lnTo>
                  <a:lnTo>
                    <a:pt x="96253" y="65366"/>
                  </a:lnTo>
                  <a:lnTo>
                    <a:pt x="100914" y="91325"/>
                  </a:lnTo>
                  <a:lnTo>
                    <a:pt x="114401" y="112039"/>
                  </a:lnTo>
                  <a:lnTo>
                    <a:pt x="135953" y="125755"/>
                  </a:lnTo>
                  <a:lnTo>
                    <a:pt x="164833" y="130721"/>
                  </a:lnTo>
                  <a:lnTo>
                    <a:pt x="193649" y="125755"/>
                  </a:lnTo>
                  <a:lnTo>
                    <a:pt x="215214" y="112039"/>
                  </a:lnTo>
                  <a:lnTo>
                    <a:pt x="215557" y="111506"/>
                  </a:lnTo>
                  <a:lnTo>
                    <a:pt x="228727" y="91325"/>
                  </a:lnTo>
                  <a:lnTo>
                    <a:pt x="233413" y="65366"/>
                  </a:lnTo>
                  <a:close/>
                </a:path>
                <a:path w="513079" h="130810">
                  <a:moveTo>
                    <a:pt x="376656" y="2489"/>
                  </a:moveTo>
                  <a:lnTo>
                    <a:pt x="351358" y="2489"/>
                  </a:lnTo>
                  <a:lnTo>
                    <a:pt x="310057" y="103441"/>
                  </a:lnTo>
                  <a:lnTo>
                    <a:pt x="268757" y="2489"/>
                  </a:lnTo>
                  <a:lnTo>
                    <a:pt x="243459" y="2489"/>
                  </a:lnTo>
                  <a:lnTo>
                    <a:pt x="297649" y="128244"/>
                  </a:lnTo>
                  <a:lnTo>
                    <a:pt x="322465" y="128244"/>
                  </a:lnTo>
                  <a:lnTo>
                    <a:pt x="376656" y="2489"/>
                  </a:lnTo>
                  <a:close/>
                </a:path>
                <a:path w="513079" h="130810">
                  <a:moveTo>
                    <a:pt x="512965" y="76898"/>
                  </a:moveTo>
                  <a:lnTo>
                    <a:pt x="510654" y="56438"/>
                  </a:lnTo>
                  <a:lnTo>
                    <a:pt x="509206" y="43535"/>
                  </a:lnTo>
                  <a:lnTo>
                    <a:pt x="496671" y="19481"/>
                  </a:lnTo>
                  <a:lnTo>
                    <a:pt x="496316" y="19227"/>
                  </a:lnTo>
                  <a:lnTo>
                    <a:pt x="487908" y="13144"/>
                  </a:lnTo>
                  <a:lnTo>
                    <a:pt x="487908" y="56438"/>
                  </a:lnTo>
                  <a:lnTo>
                    <a:pt x="412000" y="56438"/>
                  </a:lnTo>
                  <a:lnTo>
                    <a:pt x="414769" y="43243"/>
                  </a:lnTo>
                  <a:lnTo>
                    <a:pt x="421538" y="31267"/>
                  </a:lnTo>
                  <a:lnTo>
                    <a:pt x="433019" y="22580"/>
                  </a:lnTo>
                  <a:lnTo>
                    <a:pt x="449961" y="19227"/>
                  </a:lnTo>
                  <a:lnTo>
                    <a:pt x="466966" y="22580"/>
                  </a:lnTo>
                  <a:lnTo>
                    <a:pt x="478370" y="31267"/>
                  </a:lnTo>
                  <a:lnTo>
                    <a:pt x="485063" y="43243"/>
                  </a:lnTo>
                  <a:lnTo>
                    <a:pt x="487908" y="56438"/>
                  </a:lnTo>
                  <a:lnTo>
                    <a:pt x="487908" y="13144"/>
                  </a:lnTo>
                  <a:lnTo>
                    <a:pt x="476529" y="4902"/>
                  </a:lnTo>
                  <a:lnTo>
                    <a:pt x="449961" y="12"/>
                  </a:lnTo>
                  <a:lnTo>
                    <a:pt x="423379" y="4978"/>
                  </a:lnTo>
                  <a:lnTo>
                    <a:pt x="403491" y="18694"/>
                  </a:lnTo>
                  <a:lnTo>
                    <a:pt x="391020" y="39408"/>
                  </a:lnTo>
                  <a:lnTo>
                    <a:pt x="386702" y="65366"/>
                  </a:lnTo>
                  <a:lnTo>
                    <a:pt x="391020" y="91325"/>
                  </a:lnTo>
                  <a:lnTo>
                    <a:pt x="403491" y="112052"/>
                  </a:lnTo>
                  <a:lnTo>
                    <a:pt x="423379" y="125768"/>
                  </a:lnTo>
                  <a:lnTo>
                    <a:pt x="449961" y="130733"/>
                  </a:lnTo>
                  <a:lnTo>
                    <a:pt x="468871" y="128993"/>
                  </a:lnTo>
                  <a:lnTo>
                    <a:pt x="484111" y="124485"/>
                  </a:lnTo>
                  <a:lnTo>
                    <a:pt x="495871" y="118224"/>
                  </a:lnTo>
                  <a:lnTo>
                    <a:pt x="504088" y="111506"/>
                  </a:lnTo>
                  <a:lnTo>
                    <a:pt x="504405" y="111252"/>
                  </a:lnTo>
                  <a:lnTo>
                    <a:pt x="490270" y="97370"/>
                  </a:lnTo>
                  <a:lnTo>
                    <a:pt x="482625" y="102666"/>
                  </a:lnTo>
                  <a:lnTo>
                    <a:pt x="473506" y="107175"/>
                  </a:lnTo>
                  <a:lnTo>
                    <a:pt x="462686" y="110324"/>
                  </a:lnTo>
                  <a:lnTo>
                    <a:pt x="449961" y="111506"/>
                  </a:lnTo>
                  <a:lnTo>
                    <a:pt x="434365" y="108623"/>
                  </a:lnTo>
                  <a:lnTo>
                    <a:pt x="422681" y="100939"/>
                  </a:lnTo>
                  <a:lnTo>
                    <a:pt x="415124" y="89890"/>
                  </a:lnTo>
                  <a:lnTo>
                    <a:pt x="411886" y="76898"/>
                  </a:lnTo>
                  <a:lnTo>
                    <a:pt x="512965" y="7689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188701" y="1955904"/>
              <a:ext cx="187896" cy="128231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403879" y="1955905"/>
              <a:ext cx="126263" cy="130721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557542" y="1955896"/>
              <a:ext cx="116459" cy="128244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698809" y="1921296"/>
              <a:ext cx="259455" cy="1653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" y="12"/>
            <a:ext cx="10687685" cy="7560309"/>
          </a:xfrm>
          <a:custGeom>
            <a:avLst/>
            <a:gdLst/>
            <a:ahLst/>
            <a:cxnLst/>
            <a:rect l="l" t="t" r="r" b="b"/>
            <a:pathLst>
              <a:path w="10687685" h="7560309">
                <a:moveTo>
                  <a:pt x="10687113" y="0"/>
                </a:moveTo>
                <a:lnTo>
                  <a:pt x="0" y="0"/>
                </a:lnTo>
                <a:lnTo>
                  <a:pt x="0" y="7559992"/>
                </a:lnTo>
                <a:lnTo>
                  <a:pt x="10687113" y="7559992"/>
                </a:lnTo>
                <a:lnTo>
                  <a:pt x="106871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800" y="244842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99"/>
                </a:moveTo>
                <a:lnTo>
                  <a:pt x="673" y="484657"/>
                </a:lnTo>
                <a:lnTo>
                  <a:pt x="673" y="599986"/>
                </a:lnTo>
                <a:lnTo>
                  <a:pt x="189077" y="403199"/>
                </a:lnTo>
                <a:lnTo>
                  <a:pt x="189077" y="299999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99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5337" y="957351"/>
            <a:ext cx="893444" cy="267335"/>
          </a:xfrm>
          <a:custGeom>
            <a:avLst/>
            <a:gdLst/>
            <a:ahLst/>
            <a:cxnLst/>
            <a:rect l="l" t="t" r="r" b="b"/>
            <a:pathLst>
              <a:path w="893444" h="267334">
                <a:moveTo>
                  <a:pt x="365747" y="0"/>
                </a:moveTo>
                <a:lnTo>
                  <a:pt x="311607" y="0"/>
                </a:lnTo>
                <a:lnTo>
                  <a:pt x="259702" y="182689"/>
                </a:lnTo>
                <a:lnTo>
                  <a:pt x="210223" y="0"/>
                </a:lnTo>
                <a:lnTo>
                  <a:pt x="155524" y="0"/>
                </a:lnTo>
                <a:lnTo>
                  <a:pt x="106045" y="182689"/>
                </a:lnTo>
                <a:lnTo>
                  <a:pt x="54140" y="0"/>
                </a:lnTo>
                <a:lnTo>
                  <a:pt x="0" y="0"/>
                </a:lnTo>
                <a:lnTo>
                  <a:pt x="82042" y="266776"/>
                </a:lnTo>
                <a:lnTo>
                  <a:pt x="130403" y="266776"/>
                </a:lnTo>
                <a:lnTo>
                  <a:pt x="182867" y="69202"/>
                </a:lnTo>
                <a:lnTo>
                  <a:pt x="235331" y="266776"/>
                </a:lnTo>
                <a:lnTo>
                  <a:pt x="283705" y="266776"/>
                </a:lnTo>
                <a:lnTo>
                  <a:pt x="365747" y="0"/>
                </a:lnTo>
                <a:close/>
              </a:path>
              <a:path w="893444" h="267334">
                <a:moveTo>
                  <a:pt x="607034" y="266776"/>
                </a:moveTo>
                <a:lnTo>
                  <a:pt x="549198" y="168186"/>
                </a:lnTo>
                <a:lnTo>
                  <a:pt x="545261" y="161480"/>
                </a:lnTo>
                <a:lnTo>
                  <a:pt x="568909" y="152209"/>
                </a:lnTo>
                <a:lnTo>
                  <a:pt x="588454" y="137020"/>
                </a:lnTo>
                <a:lnTo>
                  <a:pt x="594931" y="126136"/>
                </a:lnTo>
                <a:lnTo>
                  <a:pt x="601751" y="114706"/>
                </a:lnTo>
                <a:lnTo>
                  <a:pt x="606653" y="84099"/>
                </a:lnTo>
                <a:lnTo>
                  <a:pt x="600722" y="49212"/>
                </a:lnTo>
                <a:lnTo>
                  <a:pt x="595795" y="42049"/>
                </a:lnTo>
                <a:lnTo>
                  <a:pt x="582498" y="22720"/>
                </a:lnTo>
                <a:lnTo>
                  <a:pt x="556056" y="8445"/>
                </a:lnTo>
                <a:lnTo>
                  <a:pt x="556056" y="84099"/>
                </a:lnTo>
                <a:lnTo>
                  <a:pt x="553250" y="103060"/>
                </a:lnTo>
                <a:lnTo>
                  <a:pt x="544436" y="116141"/>
                </a:lnTo>
                <a:lnTo>
                  <a:pt x="529056" y="123698"/>
                </a:lnTo>
                <a:lnTo>
                  <a:pt x="506577" y="126136"/>
                </a:lnTo>
                <a:lnTo>
                  <a:pt x="443877" y="126136"/>
                </a:lnTo>
                <a:lnTo>
                  <a:pt x="443877" y="42049"/>
                </a:lnTo>
                <a:lnTo>
                  <a:pt x="506577" y="42049"/>
                </a:lnTo>
                <a:lnTo>
                  <a:pt x="529056" y="44513"/>
                </a:lnTo>
                <a:lnTo>
                  <a:pt x="544436" y="52120"/>
                </a:lnTo>
                <a:lnTo>
                  <a:pt x="553250" y="65201"/>
                </a:lnTo>
                <a:lnTo>
                  <a:pt x="556056" y="84099"/>
                </a:lnTo>
                <a:lnTo>
                  <a:pt x="556056" y="8445"/>
                </a:lnTo>
                <a:lnTo>
                  <a:pt x="551332" y="5892"/>
                </a:lnTo>
                <a:lnTo>
                  <a:pt x="506577" y="0"/>
                </a:lnTo>
                <a:lnTo>
                  <a:pt x="393649" y="0"/>
                </a:lnTo>
                <a:lnTo>
                  <a:pt x="393649" y="266776"/>
                </a:lnTo>
                <a:lnTo>
                  <a:pt x="443877" y="266776"/>
                </a:lnTo>
                <a:lnTo>
                  <a:pt x="443877" y="168186"/>
                </a:lnTo>
                <a:lnTo>
                  <a:pt x="492988" y="168186"/>
                </a:lnTo>
                <a:lnTo>
                  <a:pt x="550659" y="266776"/>
                </a:lnTo>
                <a:lnTo>
                  <a:pt x="607034" y="266776"/>
                </a:lnTo>
                <a:close/>
              </a:path>
              <a:path w="893444" h="267334">
                <a:moveTo>
                  <a:pt x="893343" y="266776"/>
                </a:moveTo>
                <a:lnTo>
                  <a:pt x="867168" y="204635"/>
                </a:lnTo>
                <a:lnTo>
                  <a:pt x="849388" y="162407"/>
                </a:lnTo>
                <a:lnTo>
                  <a:pt x="810056" y="69024"/>
                </a:lnTo>
                <a:lnTo>
                  <a:pt x="798461" y="41516"/>
                </a:lnTo>
                <a:lnTo>
                  <a:pt x="798461" y="162407"/>
                </a:lnTo>
                <a:lnTo>
                  <a:pt x="722185" y="162407"/>
                </a:lnTo>
                <a:lnTo>
                  <a:pt x="760323" y="69024"/>
                </a:lnTo>
                <a:lnTo>
                  <a:pt x="798461" y="162407"/>
                </a:lnTo>
                <a:lnTo>
                  <a:pt x="798461" y="41516"/>
                </a:lnTo>
                <a:lnTo>
                  <a:pt x="780973" y="0"/>
                </a:lnTo>
                <a:lnTo>
                  <a:pt x="739863" y="0"/>
                </a:lnTo>
                <a:lnTo>
                  <a:pt x="627494" y="266776"/>
                </a:lnTo>
                <a:lnTo>
                  <a:pt x="679767" y="266776"/>
                </a:lnTo>
                <a:lnTo>
                  <a:pt x="705065" y="204635"/>
                </a:lnTo>
                <a:lnTo>
                  <a:pt x="815581" y="204635"/>
                </a:lnTo>
                <a:lnTo>
                  <a:pt x="841057" y="266776"/>
                </a:lnTo>
                <a:lnTo>
                  <a:pt x="893343" y="266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23190" y="957343"/>
            <a:ext cx="673735" cy="365760"/>
            <a:chOff x="1923190" y="957343"/>
            <a:chExt cx="673735" cy="365760"/>
          </a:xfrm>
        </p:grpSpPr>
        <p:sp>
          <p:nvSpPr>
            <p:cNvPr id="6" name="object 6"/>
            <p:cNvSpPr/>
            <p:nvPr/>
          </p:nvSpPr>
          <p:spPr>
            <a:xfrm>
              <a:off x="1923190" y="957343"/>
              <a:ext cx="213995" cy="267335"/>
            </a:xfrm>
            <a:custGeom>
              <a:avLst/>
              <a:gdLst/>
              <a:ahLst/>
              <a:cxnLst/>
              <a:rect l="l" t="t" r="r" b="b"/>
              <a:pathLst>
                <a:path w="213994" h="267334">
                  <a:moveTo>
                    <a:pt x="112928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50228" y="266776"/>
                  </a:lnTo>
                  <a:lnTo>
                    <a:pt x="50228" y="168186"/>
                  </a:lnTo>
                  <a:lnTo>
                    <a:pt x="155546" y="168186"/>
                  </a:lnTo>
                  <a:lnTo>
                    <a:pt x="151612" y="161480"/>
                  </a:lnTo>
                  <a:lnTo>
                    <a:pt x="175253" y="152215"/>
                  </a:lnTo>
                  <a:lnTo>
                    <a:pt x="194795" y="137020"/>
                  </a:lnTo>
                  <a:lnTo>
                    <a:pt x="201283" y="126136"/>
                  </a:lnTo>
                  <a:lnTo>
                    <a:pt x="50228" y="126136"/>
                  </a:lnTo>
                  <a:lnTo>
                    <a:pt x="50228" y="42049"/>
                  </a:lnTo>
                  <a:lnTo>
                    <a:pt x="202141" y="42049"/>
                  </a:lnTo>
                  <a:lnTo>
                    <a:pt x="188845" y="22723"/>
                  </a:lnTo>
                  <a:lnTo>
                    <a:pt x="157679" y="5893"/>
                  </a:lnTo>
                  <a:lnTo>
                    <a:pt x="112928" y="0"/>
                  </a:lnTo>
                  <a:close/>
                </a:path>
                <a:path w="213994" h="267334">
                  <a:moveTo>
                    <a:pt x="155546" y="168186"/>
                  </a:moveTo>
                  <a:lnTo>
                    <a:pt x="99339" y="168186"/>
                  </a:lnTo>
                  <a:lnTo>
                    <a:pt x="157010" y="266776"/>
                  </a:lnTo>
                  <a:lnTo>
                    <a:pt x="213385" y="266776"/>
                  </a:lnTo>
                  <a:lnTo>
                    <a:pt x="155546" y="168186"/>
                  </a:lnTo>
                  <a:close/>
                </a:path>
                <a:path w="213994" h="267334">
                  <a:moveTo>
                    <a:pt x="202141" y="42049"/>
                  </a:moveTo>
                  <a:lnTo>
                    <a:pt x="112928" y="42049"/>
                  </a:lnTo>
                  <a:lnTo>
                    <a:pt x="135409" y="44512"/>
                  </a:lnTo>
                  <a:lnTo>
                    <a:pt x="150779" y="52120"/>
                  </a:lnTo>
                  <a:lnTo>
                    <a:pt x="159593" y="65206"/>
                  </a:lnTo>
                  <a:lnTo>
                    <a:pt x="162407" y="84099"/>
                  </a:lnTo>
                  <a:lnTo>
                    <a:pt x="159593" y="103065"/>
                  </a:lnTo>
                  <a:lnTo>
                    <a:pt x="150779" y="116138"/>
                  </a:lnTo>
                  <a:lnTo>
                    <a:pt x="135409" y="123700"/>
                  </a:lnTo>
                  <a:lnTo>
                    <a:pt x="112928" y="126136"/>
                  </a:lnTo>
                  <a:lnTo>
                    <a:pt x="201283" y="126136"/>
                  </a:lnTo>
                  <a:lnTo>
                    <a:pt x="208094" y="114710"/>
                  </a:lnTo>
                  <a:lnTo>
                    <a:pt x="213004" y="84099"/>
                  </a:lnTo>
                  <a:lnTo>
                    <a:pt x="207072" y="49216"/>
                  </a:lnTo>
                  <a:lnTo>
                    <a:pt x="202141" y="42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0564" y="1030277"/>
              <a:ext cx="200926" cy="1975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91623" y="1030279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5" h="293369">
                  <a:moveTo>
                    <a:pt x="205016" y="162026"/>
                  </a:moveTo>
                  <a:lnTo>
                    <a:pt x="158318" y="162026"/>
                  </a:lnTo>
                  <a:lnTo>
                    <a:pt x="158318" y="292811"/>
                  </a:lnTo>
                  <a:lnTo>
                    <a:pt x="205016" y="292811"/>
                  </a:lnTo>
                  <a:lnTo>
                    <a:pt x="205016" y="162026"/>
                  </a:lnTo>
                  <a:close/>
                </a:path>
                <a:path w="205105" h="293369">
                  <a:moveTo>
                    <a:pt x="93395" y="0"/>
                  </a:moveTo>
                  <a:lnTo>
                    <a:pt x="54001" y="7560"/>
                  </a:lnTo>
                  <a:lnTo>
                    <a:pt x="24652" y="28392"/>
                  </a:lnTo>
                  <a:lnTo>
                    <a:pt x="6325" y="59723"/>
                  </a:lnTo>
                  <a:lnTo>
                    <a:pt x="0" y="98780"/>
                  </a:lnTo>
                  <a:lnTo>
                    <a:pt x="6325" y="137918"/>
                  </a:lnTo>
                  <a:lnTo>
                    <a:pt x="24652" y="169240"/>
                  </a:lnTo>
                  <a:lnTo>
                    <a:pt x="54001" y="190027"/>
                  </a:lnTo>
                  <a:lnTo>
                    <a:pt x="93395" y="197561"/>
                  </a:lnTo>
                  <a:lnTo>
                    <a:pt x="111751" y="195384"/>
                  </a:lnTo>
                  <a:lnTo>
                    <a:pt x="130181" y="188795"/>
                  </a:lnTo>
                  <a:lnTo>
                    <a:pt x="146448" y="177705"/>
                  </a:lnTo>
                  <a:lnTo>
                    <a:pt x="158318" y="162026"/>
                  </a:lnTo>
                  <a:lnTo>
                    <a:pt x="205016" y="162026"/>
                  </a:lnTo>
                  <a:lnTo>
                    <a:pt x="205016" y="158496"/>
                  </a:lnTo>
                  <a:lnTo>
                    <a:pt x="103060" y="158496"/>
                  </a:lnTo>
                  <a:lnTo>
                    <a:pt x="77792" y="153560"/>
                  </a:lnTo>
                  <a:lnTo>
                    <a:pt x="60650" y="140358"/>
                  </a:lnTo>
                  <a:lnTo>
                    <a:pt x="50902" y="121296"/>
                  </a:lnTo>
                  <a:lnTo>
                    <a:pt x="47815" y="98780"/>
                  </a:lnTo>
                  <a:lnTo>
                    <a:pt x="50902" y="76264"/>
                  </a:lnTo>
                  <a:lnTo>
                    <a:pt x="60650" y="57202"/>
                  </a:lnTo>
                  <a:lnTo>
                    <a:pt x="77792" y="44000"/>
                  </a:lnTo>
                  <a:lnTo>
                    <a:pt x="103060" y="39065"/>
                  </a:lnTo>
                  <a:lnTo>
                    <a:pt x="205016" y="39065"/>
                  </a:lnTo>
                  <a:lnTo>
                    <a:pt x="205016" y="35534"/>
                  </a:lnTo>
                  <a:lnTo>
                    <a:pt x="158318" y="35534"/>
                  </a:lnTo>
                  <a:lnTo>
                    <a:pt x="146448" y="19856"/>
                  </a:lnTo>
                  <a:lnTo>
                    <a:pt x="130181" y="8766"/>
                  </a:lnTo>
                  <a:lnTo>
                    <a:pt x="111751" y="2176"/>
                  </a:lnTo>
                  <a:lnTo>
                    <a:pt x="93395" y="0"/>
                  </a:lnTo>
                  <a:close/>
                </a:path>
                <a:path w="205105" h="293369">
                  <a:moveTo>
                    <a:pt x="205016" y="39065"/>
                  </a:moveTo>
                  <a:lnTo>
                    <a:pt x="103060" y="39065"/>
                  </a:lnTo>
                  <a:lnTo>
                    <a:pt x="128335" y="44000"/>
                  </a:lnTo>
                  <a:lnTo>
                    <a:pt x="145481" y="57202"/>
                  </a:lnTo>
                  <a:lnTo>
                    <a:pt x="155231" y="76264"/>
                  </a:lnTo>
                  <a:lnTo>
                    <a:pt x="158318" y="98780"/>
                  </a:lnTo>
                  <a:lnTo>
                    <a:pt x="155231" y="121296"/>
                  </a:lnTo>
                  <a:lnTo>
                    <a:pt x="145481" y="140358"/>
                  </a:lnTo>
                  <a:lnTo>
                    <a:pt x="128335" y="153560"/>
                  </a:lnTo>
                  <a:lnTo>
                    <a:pt x="103060" y="158496"/>
                  </a:lnTo>
                  <a:lnTo>
                    <a:pt x="205016" y="158496"/>
                  </a:lnTo>
                  <a:lnTo>
                    <a:pt x="205016" y="39065"/>
                  </a:lnTo>
                  <a:close/>
                </a:path>
                <a:path w="205105" h="293369">
                  <a:moveTo>
                    <a:pt x="205016" y="3721"/>
                  </a:moveTo>
                  <a:lnTo>
                    <a:pt x="158318" y="3721"/>
                  </a:lnTo>
                  <a:lnTo>
                    <a:pt x="158318" y="35534"/>
                  </a:lnTo>
                  <a:lnTo>
                    <a:pt x="205016" y="35534"/>
                  </a:lnTo>
                  <a:lnTo>
                    <a:pt x="205016" y="3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1281" y="1033997"/>
            <a:ext cx="185483" cy="19385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71406" y="949909"/>
            <a:ext cx="55244" cy="274320"/>
          </a:xfrm>
          <a:custGeom>
            <a:avLst/>
            <a:gdLst/>
            <a:ahLst/>
            <a:cxnLst/>
            <a:rect l="l" t="t" r="r" b="b"/>
            <a:pathLst>
              <a:path w="55244" h="274319">
                <a:moveTo>
                  <a:pt x="50800" y="84086"/>
                </a:moveTo>
                <a:lnTo>
                  <a:pt x="4102" y="84086"/>
                </a:lnTo>
                <a:lnTo>
                  <a:pt x="4102" y="274218"/>
                </a:lnTo>
                <a:lnTo>
                  <a:pt x="50800" y="274218"/>
                </a:lnTo>
                <a:lnTo>
                  <a:pt x="50800" y="84086"/>
                </a:lnTo>
                <a:close/>
              </a:path>
              <a:path w="55244" h="274319">
                <a:moveTo>
                  <a:pt x="27355" y="0"/>
                </a:moveTo>
                <a:lnTo>
                  <a:pt x="16721" y="2154"/>
                </a:lnTo>
                <a:lnTo>
                  <a:pt x="8024" y="8023"/>
                </a:lnTo>
                <a:lnTo>
                  <a:pt x="2154" y="16716"/>
                </a:lnTo>
                <a:lnTo>
                  <a:pt x="0" y="27343"/>
                </a:lnTo>
                <a:lnTo>
                  <a:pt x="2154" y="37977"/>
                </a:lnTo>
                <a:lnTo>
                  <a:pt x="8024" y="46674"/>
                </a:lnTo>
                <a:lnTo>
                  <a:pt x="16721" y="52544"/>
                </a:lnTo>
                <a:lnTo>
                  <a:pt x="27355" y="54698"/>
                </a:lnTo>
                <a:lnTo>
                  <a:pt x="37982" y="52544"/>
                </a:lnTo>
                <a:lnTo>
                  <a:pt x="46675" y="46674"/>
                </a:lnTo>
                <a:lnTo>
                  <a:pt x="52544" y="37977"/>
                </a:lnTo>
                <a:lnTo>
                  <a:pt x="54698" y="27343"/>
                </a:lnTo>
                <a:lnTo>
                  <a:pt x="52544" y="16716"/>
                </a:lnTo>
                <a:lnTo>
                  <a:pt x="46675" y="8023"/>
                </a:lnTo>
                <a:lnTo>
                  <a:pt x="37982" y="2154"/>
                </a:lnTo>
                <a:lnTo>
                  <a:pt x="27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970749" y="942091"/>
            <a:ext cx="586105" cy="286385"/>
            <a:chOff x="2970749" y="942091"/>
            <a:chExt cx="586105" cy="28638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0749" y="1030274"/>
              <a:ext cx="350683" cy="1975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51564" y="942091"/>
              <a:ext cx="205104" cy="285750"/>
            </a:xfrm>
            <a:custGeom>
              <a:avLst/>
              <a:gdLst/>
              <a:ahLst/>
              <a:cxnLst/>
              <a:rect l="l" t="t" r="r" b="b"/>
              <a:pathLst>
                <a:path w="205104" h="285750">
                  <a:moveTo>
                    <a:pt x="93395" y="88188"/>
                  </a:moveTo>
                  <a:lnTo>
                    <a:pt x="54001" y="95749"/>
                  </a:lnTo>
                  <a:lnTo>
                    <a:pt x="24652" y="116581"/>
                  </a:lnTo>
                  <a:lnTo>
                    <a:pt x="6325" y="147912"/>
                  </a:lnTo>
                  <a:lnTo>
                    <a:pt x="0" y="186969"/>
                  </a:lnTo>
                  <a:lnTo>
                    <a:pt x="6325" y="226106"/>
                  </a:lnTo>
                  <a:lnTo>
                    <a:pt x="24652" y="257428"/>
                  </a:lnTo>
                  <a:lnTo>
                    <a:pt x="54001" y="278216"/>
                  </a:lnTo>
                  <a:lnTo>
                    <a:pt x="93395" y="285749"/>
                  </a:lnTo>
                  <a:lnTo>
                    <a:pt x="111751" y="283573"/>
                  </a:lnTo>
                  <a:lnTo>
                    <a:pt x="130181" y="276983"/>
                  </a:lnTo>
                  <a:lnTo>
                    <a:pt x="146448" y="265893"/>
                  </a:lnTo>
                  <a:lnTo>
                    <a:pt x="158318" y="250215"/>
                  </a:lnTo>
                  <a:lnTo>
                    <a:pt x="205016" y="250215"/>
                  </a:lnTo>
                  <a:lnTo>
                    <a:pt x="205016" y="246684"/>
                  </a:lnTo>
                  <a:lnTo>
                    <a:pt x="103060" y="246684"/>
                  </a:lnTo>
                  <a:lnTo>
                    <a:pt x="77792" y="241749"/>
                  </a:lnTo>
                  <a:lnTo>
                    <a:pt x="60650" y="228547"/>
                  </a:lnTo>
                  <a:lnTo>
                    <a:pt x="50902" y="209485"/>
                  </a:lnTo>
                  <a:lnTo>
                    <a:pt x="47815" y="186969"/>
                  </a:lnTo>
                  <a:lnTo>
                    <a:pt x="50902" y="164453"/>
                  </a:lnTo>
                  <a:lnTo>
                    <a:pt x="60650" y="145391"/>
                  </a:lnTo>
                  <a:lnTo>
                    <a:pt x="77792" y="132189"/>
                  </a:lnTo>
                  <a:lnTo>
                    <a:pt x="103060" y="127253"/>
                  </a:lnTo>
                  <a:lnTo>
                    <a:pt x="205016" y="127253"/>
                  </a:lnTo>
                  <a:lnTo>
                    <a:pt x="205016" y="123723"/>
                  </a:lnTo>
                  <a:lnTo>
                    <a:pt x="158318" y="123723"/>
                  </a:lnTo>
                  <a:lnTo>
                    <a:pt x="146448" y="108044"/>
                  </a:lnTo>
                  <a:lnTo>
                    <a:pt x="130181" y="96954"/>
                  </a:lnTo>
                  <a:lnTo>
                    <a:pt x="111751" y="90365"/>
                  </a:lnTo>
                  <a:lnTo>
                    <a:pt x="93395" y="88188"/>
                  </a:lnTo>
                  <a:close/>
                </a:path>
                <a:path w="205104" h="285750">
                  <a:moveTo>
                    <a:pt x="205016" y="250215"/>
                  </a:moveTo>
                  <a:lnTo>
                    <a:pt x="158318" y="250215"/>
                  </a:lnTo>
                  <a:lnTo>
                    <a:pt x="158318" y="282028"/>
                  </a:lnTo>
                  <a:lnTo>
                    <a:pt x="205016" y="282028"/>
                  </a:lnTo>
                  <a:lnTo>
                    <a:pt x="205016" y="250215"/>
                  </a:lnTo>
                  <a:close/>
                </a:path>
                <a:path w="205104" h="285750">
                  <a:moveTo>
                    <a:pt x="205016" y="127253"/>
                  </a:moveTo>
                  <a:lnTo>
                    <a:pt x="103060" y="127253"/>
                  </a:lnTo>
                  <a:lnTo>
                    <a:pt x="128335" y="132189"/>
                  </a:lnTo>
                  <a:lnTo>
                    <a:pt x="145481" y="145391"/>
                  </a:lnTo>
                  <a:lnTo>
                    <a:pt x="155231" y="164453"/>
                  </a:lnTo>
                  <a:lnTo>
                    <a:pt x="158318" y="186969"/>
                  </a:lnTo>
                  <a:lnTo>
                    <a:pt x="155231" y="209485"/>
                  </a:lnTo>
                  <a:lnTo>
                    <a:pt x="145481" y="228547"/>
                  </a:lnTo>
                  <a:lnTo>
                    <a:pt x="128335" y="241749"/>
                  </a:lnTo>
                  <a:lnTo>
                    <a:pt x="103060" y="246684"/>
                  </a:lnTo>
                  <a:lnTo>
                    <a:pt x="205016" y="246684"/>
                  </a:lnTo>
                  <a:lnTo>
                    <a:pt x="205016" y="127253"/>
                  </a:lnTo>
                  <a:close/>
                </a:path>
                <a:path w="205104" h="285750">
                  <a:moveTo>
                    <a:pt x="205016" y="0"/>
                  </a:moveTo>
                  <a:lnTo>
                    <a:pt x="158318" y="0"/>
                  </a:lnTo>
                  <a:lnTo>
                    <a:pt x="158318" y="123723"/>
                  </a:lnTo>
                  <a:lnTo>
                    <a:pt x="205016" y="123723"/>
                  </a:lnTo>
                  <a:lnTo>
                    <a:pt x="205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691082" y="949909"/>
            <a:ext cx="1400175" cy="278130"/>
            <a:chOff x="3691082" y="949909"/>
            <a:chExt cx="1400175" cy="278130"/>
          </a:xfrm>
        </p:grpSpPr>
        <p:sp>
          <p:nvSpPr>
            <p:cNvPr id="15" name="object 15"/>
            <p:cNvSpPr/>
            <p:nvPr/>
          </p:nvSpPr>
          <p:spPr>
            <a:xfrm>
              <a:off x="3691082" y="957351"/>
              <a:ext cx="266065" cy="267335"/>
            </a:xfrm>
            <a:custGeom>
              <a:avLst/>
              <a:gdLst/>
              <a:ahLst/>
              <a:cxnLst/>
              <a:rect l="l" t="t" r="r" b="b"/>
              <a:pathLst>
                <a:path w="266064" h="267334">
                  <a:moveTo>
                    <a:pt x="153479" y="0"/>
                  </a:moveTo>
                  <a:lnTo>
                    <a:pt x="112369" y="0"/>
                  </a:lnTo>
                  <a:lnTo>
                    <a:pt x="0" y="266776"/>
                  </a:lnTo>
                  <a:lnTo>
                    <a:pt x="52273" y="266776"/>
                  </a:lnTo>
                  <a:lnTo>
                    <a:pt x="77571" y="204635"/>
                  </a:lnTo>
                  <a:lnTo>
                    <a:pt x="239674" y="204635"/>
                  </a:lnTo>
                  <a:lnTo>
                    <a:pt x="221887" y="162407"/>
                  </a:lnTo>
                  <a:lnTo>
                    <a:pt x="94691" y="162407"/>
                  </a:lnTo>
                  <a:lnTo>
                    <a:pt x="132829" y="69024"/>
                  </a:lnTo>
                  <a:lnTo>
                    <a:pt x="182553" y="69024"/>
                  </a:lnTo>
                  <a:lnTo>
                    <a:pt x="153479" y="0"/>
                  </a:lnTo>
                  <a:close/>
                </a:path>
                <a:path w="266064" h="267334">
                  <a:moveTo>
                    <a:pt x="239674" y="204635"/>
                  </a:moveTo>
                  <a:lnTo>
                    <a:pt x="188087" y="204635"/>
                  </a:lnTo>
                  <a:lnTo>
                    <a:pt x="213563" y="266776"/>
                  </a:lnTo>
                  <a:lnTo>
                    <a:pt x="265849" y="266776"/>
                  </a:lnTo>
                  <a:lnTo>
                    <a:pt x="239674" y="204635"/>
                  </a:lnTo>
                  <a:close/>
                </a:path>
                <a:path w="266064" h="267334">
                  <a:moveTo>
                    <a:pt x="182553" y="69024"/>
                  </a:moveTo>
                  <a:lnTo>
                    <a:pt x="132829" y="69024"/>
                  </a:lnTo>
                  <a:lnTo>
                    <a:pt x="170967" y="162407"/>
                  </a:lnTo>
                  <a:lnTo>
                    <a:pt x="221887" y="162407"/>
                  </a:lnTo>
                  <a:lnTo>
                    <a:pt x="182553" y="69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1617" y="1030277"/>
              <a:ext cx="184556" cy="1975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8493" y="978371"/>
              <a:ext cx="146596" cy="24947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58576" y="949909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6" y="2154"/>
                  </a:lnTo>
                  <a:lnTo>
                    <a:pt x="8023" y="8023"/>
                  </a:lnTo>
                  <a:lnTo>
                    <a:pt x="2154" y="16716"/>
                  </a:lnTo>
                  <a:lnTo>
                    <a:pt x="0" y="27343"/>
                  </a:lnTo>
                  <a:lnTo>
                    <a:pt x="2154" y="37977"/>
                  </a:lnTo>
                  <a:lnTo>
                    <a:pt x="8023" y="46674"/>
                  </a:lnTo>
                  <a:lnTo>
                    <a:pt x="16716" y="52544"/>
                  </a:lnTo>
                  <a:lnTo>
                    <a:pt x="27343" y="54698"/>
                  </a:lnTo>
                  <a:lnTo>
                    <a:pt x="37977" y="52544"/>
                  </a:lnTo>
                  <a:lnTo>
                    <a:pt x="46674" y="46674"/>
                  </a:lnTo>
                  <a:lnTo>
                    <a:pt x="52544" y="37977"/>
                  </a:lnTo>
                  <a:lnTo>
                    <a:pt x="54698" y="27343"/>
                  </a:lnTo>
                  <a:lnTo>
                    <a:pt x="52544" y="16716"/>
                  </a:lnTo>
                  <a:lnTo>
                    <a:pt x="46674" y="8023"/>
                  </a:lnTo>
                  <a:lnTo>
                    <a:pt x="37977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0472" y="1030282"/>
              <a:ext cx="212090" cy="1975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9760" y="1030270"/>
              <a:ext cx="185483" cy="1938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8722" y="1030273"/>
              <a:ext cx="172466" cy="197573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284555" y="2050633"/>
            <a:ext cx="624205" cy="190500"/>
            <a:chOff x="1284555" y="2050633"/>
            <a:chExt cx="624205" cy="19050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4555" y="2060798"/>
              <a:ext cx="370330" cy="1803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2170" y="2110404"/>
              <a:ext cx="87439" cy="1282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0700" y="2050633"/>
              <a:ext cx="117817" cy="188010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93225" y="2075804"/>
            <a:ext cx="88430" cy="165328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2101504" y="2050624"/>
            <a:ext cx="959485" cy="254000"/>
            <a:chOff x="2101504" y="2050624"/>
            <a:chExt cx="959485" cy="254000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0988" y="2110413"/>
              <a:ext cx="131711" cy="1942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01504" y="2110413"/>
              <a:ext cx="137159" cy="1307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19986" y="2075804"/>
              <a:ext cx="230812" cy="1653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75599" y="2050624"/>
              <a:ext cx="116459" cy="1880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19342" y="2110412"/>
              <a:ext cx="126263" cy="13072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3006" y="2110404"/>
              <a:ext cx="87439" cy="12824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3145154" y="2075804"/>
            <a:ext cx="245745" cy="165735"/>
            <a:chOff x="3145154" y="2075804"/>
            <a:chExt cx="245745" cy="165735"/>
          </a:xfrm>
        </p:grpSpPr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45154" y="2075804"/>
              <a:ext cx="88430" cy="1653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53433" y="2110413"/>
              <a:ext cx="137160" cy="13070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483992" y="2075804"/>
            <a:ext cx="761365" cy="165735"/>
            <a:chOff x="3483992" y="2075804"/>
            <a:chExt cx="761365" cy="165735"/>
          </a:xfrm>
        </p:grpSpPr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83992" y="2110412"/>
              <a:ext cx="116700" cy="1307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25493" y="2110404"/>
              <a:ext cx="222506" cy="1307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70445" y="2110412"/>
              <a:ext cx="115214" cy="13072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10467" y="2075804"/>
              <a:ext cx="88430" cy="16532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18735" y="2110412"/>
              <a:ext cx="126263" cy="130721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38509" y="2110412"/>
            <a:ext cx="115214" cy="130721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4549602" y="2050622"/>
            <a:ext cx="1356360" cy="191135"/>
            <a:chOff x="4549602" y="2050622"/>
            <a:chExt cx="1356360" cy="191135"/>
          </a:xfrm>
        </p:grpSpPr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49602" y="2110402"/>
              <a:ext cx="109131" cy="13072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83543" y="2112888"/>
              <a:ext cx="116459" cy="12824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24811" y="2075804"/>
              <a:ext cx="214927" cy="1653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59582" y="2110412"/>
              <a:ext cx="115214" cy="13072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207050" y="206080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69424" y="2110403"/>
              <a:ext cx="116459" cy="12824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13172" y="2110412"/>
              <a:ext cx="115214" cy="13072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60631" y="2050622"/>
              <a:ext cx="131711" cy="1905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719632" y="205062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4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79161" y="2110412"/>
              <a:ext cx="126263" cy="130721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6003899" y="2050624"/>
            <a:ext cx="1387475" cy="254000"/>
            <a:chOff x="6003899" y="2050624"/>
            <a:chExt cx="1387475" cy="254000"/>
          </a:xfrm>
        </p:grpSpPr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57933" y="2110412"/>
              <a:ext cx="115214" cy="13072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03899" y="2110413"/>
              <a:ext cx="131711" cy="19420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05392" y="2075804"/>
              <a:ext cx="189513" cy="16532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519704" y="2110403"/>
              <a:ext cx="116458" cy="12824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63448" y="2110412"/>
              <a:ext cx="126263" cy="13072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17113" y="2110402"/>
              <a:ext cx="206374" cy="13072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48292" y="2050624"/>
              <a:ext cx="116458" cy="18802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197000" y="206080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59388" y="2110413"/>
              <a:ext cx="131711" cy="194208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7484488" y="2050622"/>
            <a:ext cx="422909" cy="191135"/>
            <a:chOff x="7484488" y="2050622"/>
            <a:chExt cx="422909" cy="191135"/>
          </a:xfrm>
        </p:grpSpPr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84488" y="2110412"/>
              <a:ext cx="115214" cy="1307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31946" y="2110403"/>
              <a:ext cx="116458" cy="12824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75691" y="2050622"/>
              <a:ext cx="131711" cy="190500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1295713" y="2380822"/>
            <a:ext cx="941705" cy="191135"/>
            <a:chOff x="1295713" y="2380822"/>
            <a:chExt cx="941705" cy="191135"/>
          </a:xfrm>
        </p:grpSpPr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95713" y="2380822"/>
              <a:ext cx="131711" cy="19050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49751" y="2440612"/>
              <a:ext cx="126263" cy="13072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98463" y="2440612"/>
              <a:ext cx="269866" cy="13072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95618" y="2440612"/>
              <a:ext cx="187896" cy="12823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10795" y="2440612"/>
              <a:ext cx="126263" cy="130721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2335529" y="2440604"/>
            <a:ext cx="602615" cy="130810"/>
            <a:chOff x="2335529" y="2440604"/>
            <a:chExt cx="602615" cy="130810"/>
          </a:xfrm>
        </p:grpSpPr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335529" y="2440612"/>
              <a:ext cx="187896" cy="12823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50717" y="2440613"/>
              <a:ext cx="137159" cy="13070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15162" y="2440604"/>
              <a:ext cx="222506" cy="130728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3036134" y="2380828"/>
            <a:ext cx="996315" cy="190500"/>
            <a:chOff x="3036134" y="2380828"/>
            <a:chExt cx="996315" cy="190500"/>
          </a:xfrm>
        </p:grpSpPr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36134" y="2440604"/>
              <a:ext cx="222506" cy="13072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78610" y="2440602"/>
              <a:ext cx="109131" cy="13072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412553" y="2380830"/>
              <a:ext cx="157480" cy="188595"/>
            </a:xfrm>
            <a:custGeom>
              <a:avLst/>
              <a:gdLst/>
              <a:ahLst/>
              <a:cxnLst/>
              <a:rect l="l" t="t" r="r" b="b"/>
              <a:pathLst>
                <a:path w="157479" h="188594">
                  <a:moveTo>
                    <a:pt x="26784" y="62255"/>
                  </a:moveTo>
                  <a:lnTo>
                    <a:pt x="3340" y="62255"/>
                  </a:lnTo>
                  <a:lnTo>
                    <a:pt x="3340" y="188010"/>
                  </a:lnTo>
                  <a:lnTo>
                    <a:pt x="26784" y="188010"/>
                  </a:lnTo>
                  <a:lnTo>
                    <a:pt x="26784" y="62255"/>
                  </a:lnTo>
                  <a:close/>
                </a:path>
                <a:path w="157479" h="188594">
                  <a:moveTo>
                    <a:pt x="30137" y="16865"/>
                  </a:moveTo>
                  <a:lnTo>
                    <a:pt x="23431" y="10172"/>
                  </a:lnTo>
                  <a:lnTo>
                    <a:pt x="6692" y="10172"/>
                  </a:lnTo>
                  <a:lnTo>
                    <a:pt x="0" y="16865"/>
                  </a:lnTo>
                  <a:lnTo>
                    <a:pt x="0" y="33604"/>
                  </a:lnTo>
                  <a:lnTo>
                    <a:pt x="6692" y="40309"/>
                  </a:lnTo>
                  <a:lnTo>
                    <a:pt x="23431" y="40309"/>
                  </a:lnTo>
                  <a:lnTo>
                    <a:pt x="30137" y="33604"/>
                  </a:lnTo>
                  <a:lnTo>
                    <a:pt x="30137" y="16865"/>
                  </a:lnTo>
                  <a:close/>
                </a:path>
                <a:path w="157479" h="188594">
                  <a:moveTo>
                    <a:pt x="99580" y="168795"/>
                  </a:moveTo>
                  <a:lnTo>
                    <a:pt x="86055" y="168795"/>
                  </a:lnTo>
                  <a:lnTo>
                    <a:pt x="85813" y="161353"/>
                  </a:lnTo>
                  <a:lnTo>
                    <a:pt x="85813" y="0"/>
                  </a:lnTo>
                  <a:lnTo>
                    <a:pt x="62369" y="0"/>
                  </a:lnTo>
                  <a:lnTo>
                    <a:pt x="62369" y="153174"/>
                  </a:lnTo>
                  <a:lnTo>
                    <a:pt x="63195" y="166255"/>
                  </a:lnTo>
                  <a:lnTo>
                    <a:pt x="67081" y="177393"/>
                  </a:lnTo>
                  <a:lnTo>
                    <a:pt x="76187" y="185127"/>
                  </a:lnTo>
                  <a:lnTo>
                    <a:pt x="92633" y="188023"/>
                  </a:lnTo>
                  <a:lnTo>
                    <a:pt x="99580" y="188023"/>
                  </a:lnTo>
                  <a:lnTo>
                    <a:pt x="99580" y="168795"/>
                  </a:lnTo>
                  <a:close/>
                </a:path>
                <a:path w="157479" h="188594">
                  <a:moveTo>
                    <a:pt x="153670" y="62255"/>
                  </a:moveTo>
                  <a:lnTo>
                    <a:pt x="130225" y="62255"/>
                  </a:lnTo>
                  <a:lnTo>
                    <a:pt x="130225" y="188010"/>
                  </a:lnTo>
                  <a:lnTo>
                    <a:pt x="153670" y="188010"/>
                  </a:lnTo>
                  <a:lnTo>
                    <a:pt x="153670" y="62255"/>
                  </a:lnTo>
                  <a:close/>
                </a:path>
                <a:path w="157479" h="188594">
                  <a:moveTo>
                    <a:pt x="157010" y="16865"/>
                  </a:moveTo>
                  <a:lnTo>
                    <a:pt x="150317" y="10172"/>
                  </a:lnTo>
                  <a:lnTo>
                    <a:pt x="133565" y="10172"/>
                  </a:lnTo>
                  <a:lnTo>
                    <a:pt x="126873" y="16865"/>
                  </a:lnTo>
                  <a:lnTo>
                    <a:pt x="126873" y="33604"/>
                  </a:lnTo>
                  <a:lnTo>
                    <a:pt x="133565" y="40309"/>
                  </a:lnTo>
                  <a:lnTo>
                    <a:pt x="150317" y="40309"/>
                  </a:lnTo>
                  <a:lnTo>
                    <a:pt x="157010" y="33604"/>
                  </a:lnTo>
                  <a:lnTo>
                    <a:pt x="157010" y="168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96845" y="2440612"/>
              <a:ext cx="126263" cy="13072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50509" y="2440603"/>
              <a:ext cx="116459" cy="12824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91776" y="2406004"/>
              <a:ext cx="88430" cy="16532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002530" y="254057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2948" y="0"/>
                  </a:moveTo>
                  <a:lnTo>
                    <a:pt x="14757" y="0"/>
                  </a:lnTo>
                  <a:lnTo>
                    <a:pt x="6565" y="0"/>
                  </a:lnTo>
                  <a:lnTo>
                    <a:pt x="0" y="6578"/>
                  </a:lnTo>
                  <a:lnTo>
                    <a:pt x="0" y="22948"/>
                  </a:lnTo>
                  <a:lnTo>
                    <a:pt x="6565" y="29514"/>
                  </a:lnTo>
                  <a:lnTo>
                    <a:pt x="22948" y="29514"/>
                  </a:lnTo>
                  <a:lnTo>
                    <a:pt x="29514" y="22948"/>
                  </a:lnTo>
                  <a:lnTo>
                    <a:pt x="29514" y="6578"/>
                  </a:lnTo>
                  <a:lnTo>
                    <a:pt x="22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1288277" y="2848198"/>
            <a:ext cx="1643380" cy="243840"/>
            <a:chOff x="1288277" y="2848198"/>
            <a:chExt cx="1643380" cy="243840"/>
          </a:xfrm>
        </p:grpSpPr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88277" y="2848198"/>
              <a:ext cx="377027" cy="18033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97549" y="2897803"/>
              <a:ext cx="116459" cy="12824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38822" y="2897802"/>
              <a:ext cx="109131" cy="13072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72765" y="2897813"/>
              <a:ext cx="131711" cy="19420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26800" y="2897812"/>
              <a:ext cx="115214" cy="13072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74258" y="2897804"/>
              <a:ext cx="222506" cy="13072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24165" y="2897803"/>
              <a:ext cx="116459" cy="12824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667918" y="2897812"/>
              <a:ext cx="263542" cy="194210"/>
            </a:xfrm>
            <a:prstGeom prst="rect">
              <a:avLst/>
            </a:prstGeom>
          </p:spPr>
        </p:pic>
      </p:grpSp>
      <p:sp>
        <p:nvSpPr>
          <p:cNvPr id="96" name="object 96"/>
          <p:cNvSpPr/>
          <p:nvPr/>
        </p:nvSpPr>
        <p:spPr>
          <a:xfrm>
            <a:off x="3021126" y="2947911"/>
            <a:ext cx="81280" cy="19685"/>
          </a:xfrm>
          <a:custGeom>
            <a:avLst/>
            <a:gdLst/>
            <a:ahLst/>
            <a:cxnLst/>
            <a:rect l="l" t="t" r="r" b="b"/>
            <a:pathLst>
              <a:path w="81280" h="19685">
                <a:moveTo>
                  <a:pt x="81229" y="0"/>
                </a:moveTo>
                <a:lnTo>
                  <a:pt x="0" y="0"/>
                </a:lnTo>
                <a:lnTo>
                  <a:pt x="0" y="19227"/>
                </a:lnTo>
                <a:lnTo>
                  <a:pt x="81229" y="19227"/>
                </a:lnTo>
                <a:lnTo>
                  <a:pt x="81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3203194" y="2835544"/>
            <a:ext cx="763905" cy="193040"/>
            <a:chOff x="3203194" y="2835544"/>
            <a:chExt cx="763905" cy="193040"/>
          </a:xfrm>
        </p:grpSpPr>
        <p:sp>
          <p:nvSpPr>
            <p:cNvPr id="98" name="object 98"/>
            <p:cNvSpPr/>
            <p:nvPr/>
          </p:nvSpPr>
          <p:spPr>
            <a:xfrm>
              <a:off x="3203194" y="2848203"/>
              <a:ext cx="24765" cy="178435"/>
            </a:xfrm>
            <a:custGeom>
              <a:avLst/>
              <a:gdLst/>
              <a:ahLst/>
              <a:cxnLst/>
              <a:rect l="l" t="t" r="r" b="b"/>
              <a:pathLst>
                <a:path w="24764" h="178435">
                  <a:moveTo>
                    <a:pt x="24676" y="0"/>
                  </a:moveTo>
                  <a:lnTo>
                    <a:pt x="0" y="0"/>
                  </a:lnTo>
                  <a:lnTo>
                    <a:pt x="0" y="177850"/>
                  </a:lnTo>
                  <a:lnTo>
                    <a:pt x="24676" y="177850"/>
                  </a:lnTo>
                  <a:lnTo>
                    <a:pt x="24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60120" y="2897803"/>
              <a:ext cx="116459" cy="12824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01390" y="2835544"/>
              <a:ext cx="241590" cy="19297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70265" y="2897804"/>
              <a:ext cx="87439" cy="12824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78791" y="2897812"/>
              <a:ext cx="187896" cy="128231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4062555" y="2838024"/>
            <a:ext cx="383540" cy="191135"/>
            <a:chOff x="4062555" y="2838024"/>
            <a:chExt cx="383540" cy="191135"/>
          </a:xfrm>
        </p:grpSpPr>
        <p:pic>
          <p:nvPicPr>
            <p:cNvPr id="104" name="object 10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62555" y="2863204"/>
              <a:ext cx="88430" cy="16532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75785" y="2838024"/>
              <a:ext cx="116459" cy="18802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19528" y="2897812"/>
              <a:ext cx="126263" cy="130721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4539307" y="2848203"/>
            <a:ext cx="1325245" cy="243840"/>
            <a:chOff x="4539307" y="2848203"/>
            <a:chExt cx="1325245" cy="243840"/>
          </a:xfrm>
        </p:grpSpPr>
        <p:pic>
          <p:nvPicPr>
            <p:cNvPr id="108" name="object 10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539307" y="2897812"/>
              <a:ext cx="269866" cy="13072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836462" y="2897812"/>
              <a:ext cx="187896" cy="12823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56604" y="2897812"/>
              <a:ext cx="187896" cy="12823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276748" y="2900288"/>
              <a:ext cx="116459" cy="12824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25446" y="2897803"/>
              <a:ext cx="116459" cy="12824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574157" y="284820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629096" y="2863204"/>
              <a:ext cx="235271" cy="228818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5951559" y="2897803"/>
            <a:ext cx="412750" cy="130810"/>
            <a:chOff x="5951559" y="2897803"/>
            <a:chExt cx="412750" cy="130810"/>
          </a:xfrm>
        </p:grpSpPr>
        <p:pic>
          <p:nvPicPr>
            <p:cNvPr id="116" name="object 1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951559" y="2897812"/>
              <a:ext cx="115214" cy="13072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99017" y="2897803"/>
              <a:ext cx="116459" cy="12824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47721" y="2897803"/>
              <a:ext cx="116459" cy="128244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6396432" y="2838028"/>
            <a:ext cx="542290" cy="254000"/>
            <a:chOff x="6396432" y="2838028"/>
            <a:chExt cx="542290" cy="254000"/>
          </a:xfrm>
        </p:grpSpPr>
        <p:pic>
          <p:nvPicPr>
            <p:cNvPr id="120" name="object 12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540173" y="2897812"/>
              <a:ext cx="115214" cy="130721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96432" y="2900288"/>
              <a:ext cx="116459" cy="12824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687637" y="283802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4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752128" y="2838028"/>
              <a:ext cx="186529" cy="253994"/>
            </a:xfrm>
            <a:prstGeom prst="rect">
              <a:avLst/>
            </a:prstGeom>
          </p:spPr>
        </p:pic>
      </p:grpSp>
      <p:grpSp>
        <p:nvGrpSpPr>
          <p:cNvPr id="124" name="object 124"/>
          <p:cNvGrpSpPr/>
          <p:nvPr/>
        </p:nvGrpSpPr>
        <p:grpSpPr>
          <a:xfrm>
            <a:off x="7019652" y="2838024"/>
            <a:ext cx="1454785" cy="191135"/>
            <a:chOff x="7019652" y="2838024"/>
            <a:chExt cx="1454785" cy="191135"/>
          </a:xfrm>
        </p:grpSpPr>
        <p:pic>
          <p:nvPicPr>
            <p:cNvPr id="125" name="object 12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019652" y="2900282"/>
              <a:ext cx="184784" cy="125768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225522" y="2838024"/>
              <a:ext cx="116458" cy="18802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69266" y="2897812"/>
              <a:ext cx="126263" cy="13072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22930" y="2897804"/>
              <a:ext cx="222506" cy="13072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770355" y="2848198"/>
              <a:ext cx="310680" cy="177852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102120" y="2838024"/>
              <a:ext cx="116458" cy="18802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245868" y="2897812"/>
              <a:ext cx="115214" cy="13072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85890" y="2863204"/>
              <a:ext cx="88430" cy="165328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1295713" y="3193404"/>
            <a:ext cx="603885" cy="165735"/>
            <a:chOff x="1295713" y="3193404"/>
            <a:chExt cx="603885" cy="165735"/>
          </a:xfrm>
        </p:grpSpPr>
        <p:pic>
          <p:nvPicPr>
            <p:cNvPr id="134" name="object 13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95713" y="3228004"/>
              <a:ext cx="214934" cy="13072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35455" y="3193404"/>
              <a:ext cx="88430" cy="16532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43724" y="3228012"/>
              <a:ext cx="126263" cy="13072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89957" y="3228002"/>
              <a:ext cx="109131" cy="130721"/>
            </a:xfrm>
            <a:prstGeom prst="rect">
              <a:avLst/>
            </a:prstGeom>
          </p:spPr>
        </p:pic>
      </p:grpSp>
      <p:grpSp>
        <p:nvGrpSpPr>
          <p:cNvPr id="138" name="object 138"/>
          <p:cNvGrpSpPr/>
          <p:nvPr/>
        </p:nvGrpSpPr>
        <p:grpSpPr>
          <a:xfrm>
            <a:off x="1987527" y="3193404"/>
            <a:ext cx="671830" cy="229235"/>
            <a:chOff x="1987527" y="3193404"/>
            <a:chExt cx="671830" cy="229235"/>
          </a:xfrm>
        </p:grpSpPr>
        <p:pic>
          <p:nvPicPr>
            <p:cNvPr id="139" name="object 13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987527" y="3228002"/>
              <a:ext cx="109131" cy="13072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21470" y="3228013"/>
              <a:ext cx="131711" cy="19420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275499" y="3228012"/>
              <a:ext cx="126263" cy="130721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29164" y="3228003"/>
              <a:ext cx="116459" cy="12824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70430" y="3193404"/>
              <a:ext cx="88430" cy="165328"/>
            </a:xfrm>
            <a:prstGeom prst="rect">
              <a:avLst/>
            </a:prstGeom>
          </p:spPr>
        </p:pic>
      </p:grpSp>
      <p:grpSp>
        <p:nvGrpSpPr>
          <p:cNvPr id="144" name="object 144"/>
          <p:cNvGrpSpPr/>
          <p:nvPr/>
        </p:nvGrpSpPr>
        <p:grpSpPr>
          <a:xfrm>
            <a:off x="2749774" y="3228003"/>
            <a:ext cx="340360" cy="130810"/>
            <a:chOff x="2749774" y="3228003"/>
            <a:chExt cx="340360" cy="130810"/>
          </a:xfrm>
        </p:grpSpPr>
        <p:pic>
          <p:nvPicPr>
            <p:cNvPr id="145" name="object 14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749774" y="3228013"/>
              <a:ext cx="137160" cy="130708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14219" y="3228003"/>
              <a:ext cx="116459" cy="128244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3060448" y="332797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4" h="29845">
                  <a:moveTo>
                    <a:pt x="22948" y="0"/>
                  </a:moveTo>
                  <a:lnTo>
                    <a:pt x="14757" y="0"/>
                  </a:lnTo>
                  <a:lnTo>
                    <a:pt x="6565" y="0"/>
                  </a:lnTo>
                  <a:lnTo>
                    <a:pt x="0" y="6578"/>
                  </a:lnTo>
                  <a:lnTo>
                    <a:pt x="0" y="22948"/>
                  </a:lnTo>
                  <a:lnTo>
                    <a:pt x="6565" y="29514"/>
                  </a:lnTo>
                  <a:lnTo>
                    <a:pt x="22948" y="29514"/>
                  </a:lnTo>
                  <a:lnTo>
                    <a:pt x="29514" y="22948"/>
                  </a:lnTo>
                  <a:lnTo>
                    <a:pt x="29514" y="6578"/>
                  </a:lnTo>
                  <a:lnTo>
                    <a:pt x="22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" name="object 148"/>
          <p:cNvGrpSpPr/>
          <p:nvPr/>
        </p:nvGrpSpPr>
        <p:grpSpPr>
          <a:xfrm>
            <a:off x="1295723" y="3636168"/>
            <a:ext cx="883285" cy="243840"/>
            <a:chOff x="1295723" y="3636168"/>
            <a:chExt cx="883285" cy="243840"/>
          </a:xfrm>
        </p:grpSpPr>
        <p:sp>
          <p:nvSpPr>
            <p:cNvPr id="149" name="object 149"/>
            <p:cNvSpPr/>
            <p:nvPr/>
          </p:nvSpPr>
          <p:spPr>
            <a:xfrm>
              <a:off x="1295717" y="3636174"/>
              <a:ext cx="122555" cy="177800"/>
            </a:xfrm>
            <a:custGeom>
              <a:avLst/>
              <a:gdLst/>
              <a:ahLst/>
              <a:cxnLst/>
              <a:rect l="l" t="t" r="r" b="b"/>
              <a:pathLst>
                <a:path w="122555" h="177800">
                  <a:moveTo>
                    <a:pt x="122402" y="156210"/>
                  </a:moveTo>
                  <a:lnTo>
                    <a:pt x="24676" y="156210"/>
                  </a:lnTo>
                  <a:lnTo>
                    <a:pt x="24676" y="96520"/>
                  </a:lnTo>
                  <a:lnTo>
                    <a:pt x="116700" y="96520"/>
                  </a:lnTo>
                  <a:lnTo>
                    <a:pt x="116700" y="76200"/>
                  </a:lnTo>
                  <a:lnTo>
                    <a:pt x="24676" y="76200"/>
                  </a:lnTo>
                  <a:lnTo>
                    <a:pt x="24676" y="20320"/>
                  </a:lnTo>
                  <a:lnTo>
                    <a:pt x="121170" y="20320"/>
                  </a:lnTo>
                  <a:lnTo>
                    <a:pt x="121170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76200"/>
                  </a:lnTo>
                  <a:lnTo>
                    <a:pt x="0" y="96520"/>
                  </a:lnTo>
                  <a:lnTo>
                    <a:pt x="0" y="156210"/>
                  </a:lnTo>
                  <a:lnTo>
                    <a:pt x="0" y="177800"/>
                  </a:lnTo>
                  <a:lnTo>
                    <a:pt x="122402" y="177800"/>
                  </a:lnTo>
                  <a:lnTo>
                    <a:pt x="122402" y="156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47890" y="3685203"/>
              <a:ext cx="116459" cy="12824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91635" y="3685213"/>
              <a:ext cx="131711" cy="194208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50636" y="3685212"/>
              <a:ext cx="115214" cy="130721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93135" y="3685213"/>
              <a:ext cx="131711" cy="194208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52133" y="3685212"/>
              <a:ext cx="126263" cy="130721"/>
            </a:xfrm>
            <a:prstGeom prst="rect">
              <a:avLst/>
            </a:prstGeom>
          </p:spPr>
        </p:pic>
      </p:grpSp>
      <p:pic>
        <p:nvPicPr>
          <p:cNvPr id="155" name="object 155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276863" y="3625422"/>
            <a:ext cx="277194" cy="254001"/>
          </a:xfrm>
          <a:prstGeom prst="rect">
            <a:avLst/>
          </a:prstGeom>
        </p:spPr>
      </p:pic>
      <p:grpSp>
        <p:nvGrpSpPr>
          <p:cNvPr id="156" name="object 156"/>
          <p:cNvGrpSpPr/>
          <p:nvPr/>
        </p:nvGrpSpPr>
        <p:grpSpPr>
          <a:xfrm>
            <a:off x="2646212" y="3625422"/>
            <a:ext cx="1202055" cy="254000"/>
            <a:chOff x="2646212" y="3625422"/>
            <a:chExt cx="1202055" cy="254000"/>
          </a:xfrm>
        </p:grpSpPr>
        <p:pic>
          <p:nvPicPr>
            <p:cNvPr id="157" name="object 1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46212" y="3685213"/>
              <a:ext cx="131711" cy="194208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805202" y="3685204"/>
              <a:ext cx="233412" cy="130717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060940" y="3625422"/>
              <a:ext cx="131711" cy="190500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24904" y="3687688"/>
              <a:ext cx="116459" cy="128244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68649" y="3685212"/>
              <a:ext cx="116700" cy="130721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3510153" y="363560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72535" y="3685203"/>
              <a:ext cx="116459" cy="12824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716280" y="3685213"/>
              <a:ext cx="131711" cy="194208"/>
            </a:xfrm>
            <a:prstGeom prst="rect">
              <a:avLst/>
            </a:prstGeom>
          </p:spPr>
        </p:pic>
      </p:grpSp>
      <p:pic>
        <p:nvPicPr>
          <p:cNvPr id="165" name="object 16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946347" y="3685212"/>
            <a:ext cx="115214" cy="130721"/>
          </a:xfrm>
          <a:prstGeom prst="rect">
            <a:avLst/>
          </a:prstGeom>
        </p:spPr>
      </p:pic>
      <p:grpSp>
        <p:nvGrpSpPr>
          <p:cNvPr id="166" name="object 166"/>
          <p:cNvGrpSpPr/>
          <p:nvPr/>
        </p:nvGrpSpPr>
        <p:grpSpPr>
          <a:xfrm>
            <a:off x="4153713" y="3625424"/>
            <a:ext cx="1329055" cy="254000"/>
            <a:chOff x="4153713" y="3625424"/>
            <a:chExt cx="1329055" cy="254000"/>
          </a:xfrm>
        </p:grpSpPr>
        <p:pic>
          <p:nvPicPr>
            <p:cNvPr id="167" name="object 16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53713" y="3635598"/>
              <a:ext cx="235648" cy="17785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410438" y="3625424"/>
              <a:ext cx="116459" cy="188023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54186" y="3685212"/>
              <a:ext cx="115214" cy="130721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01645" y="3685203"/>
              <a:ext cx="116459" cy="128244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845388" y="3685213"/>
              <a:ext cx="131711" cy="194208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04391" y="3685212"/>
              <a:ext cx="115214" cy="13072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51853" y="3685212"/>
              <a:ext cx="187896" cy="128231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67036" y="3685212"/>
              <a:ext cx="115214" cy="130721"/>
            </a:xfrm>
            <a:prstGeom prst="rect">
              <a:avLst/>
            </a:prstGeom>
          </p:spPr>
        </p:pic>
      </p:grpSp>
      <p:grpSp>
        <p:nvGrpSpPr>
          <p:cNvPr id="175" name="object 175"/>
          <p:cNvGrpSpPr/>
          <p:nvPr/>
        </p:nvGrpSpPr>
        <p:grpSpPr>
          <a:xfrm>
            <a:off x="5507057" y="3650604"/>
            <a:ext cx="223520" cy="165735"/>
            <a:chOff x="5507057" y="3650604"/>
            <a:chExt cx="223520" cy="165735"/>
          </a:xfrm>
        </p:grpSpPr>
        <p:pic>
          <p:nvPicPr>
            <p:cNvPr id="176" name="object 1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15330" y="3685212"/>
              <a:ext cx="115214" cy="130721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07057" y="3650604"/>
              <a:ext cx="88430" cy="165328"/>
            </a:xfrm>
            <a:prstGeom prst="rect">
              <a:avLst/>
            </a:prstGeom>
          </p:spPr>
        </p:pic>
      </p:grpSp>
      <p:grpSp>
        <p:nvGrpSpPr>
          <p:cNvPr id="178" name="object 178"/>
          <p:cNvGrpSpPr/>
          <p:nvPr/>
        </p:nvGrpSpPr>
        <p:grpSpPr>
          <a:xfrm>
            <a:off x="5826423" y="3622944"/>
            <a:ext cx="900430" cy="256540"/>
            <a:chOff x="5826423" y="3622944"/>
            <a:chExt cx="900430" cy="256540"/>
          </a:xfrm>
        </p:grpSpPr>
        <p:pic>
          <p:nvPicPr>
            <p:cNvPr id="179" name="object 17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26423" y="3685202"/>
              <a:ext cx="109131" cy="130721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60366" y="3685213"/>
              <a:ext cx="131711" cy="194208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114397" y="3685212"/>
              <a:ext cx="126263" cy="130721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263109" y="3685212"/>
              <a:ext cx="116700" cy="130721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6404609" y="363560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459557" y="3622944"/>
              <a:ext cx="123278" cy="190500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610126" y="3685212"/>
              <a:ext cx="116700" cy="130721"/>
            </a:xfrm>
            <a:prstGeom prst="rect">
              <a:avLst/>
            </a:prstGeom>
          </p:spPr>
        </p:pic>
      </p:grpSp>
      <p:grpSp>
        <p:nvGrpSpPr>
          <p:cNvPr id="186" name="object 186"/>
          <p:cNvGrpSpPr/>
          <p:nvPr/>
        </p:nvGrpSpPr>
        <p:grpSpPr>
          <a:xfrm>
            <a:off x="6815258" y="3633118"/>
            <a:ext cx="660400" cy="182880"/>
            <a:chOff x="6815258" y="3633118"/>
            <a:chExt cx="660400" cy="182880"/>
          </a:xfrm>
        </p:grpSpPr>
        <p:pic>
          <p:nvPicPr>
            <p:cNvPr id="187" name="object 18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815258" y="3633118"/>
              <a:ext cx="310053" cy="182816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150124" y="3635595"/>
              <a:ext cx="149694" cy="177850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322138" y="3633118"/>
              <a:ext cx="152920" cy="182816"/>
            </a:xfrm>
            <a:prstGeom prst="rect">
              <a:avLst/>
            </a:prstGeom>
          </p:spPr>
        </p:pic>
      </p:grpSp>
      <p:grpSp>
        <p:nvGrpSpPr>
          <p:cNvPr id="190" name="object 190"/>
          <p:cNvGrpSpPr/>
          <p:nvPr/>
        </p:nvGrpSpPr>
        <p:grpSpPr>
          <a:xfrm>
            <a:off x="7563490" y="3622944"/>
            <a:ext cx="272415" cy="190500"/>
            <a:chOff x="7563490" y="3622944"/>
            <a:chExt cx="272415" cy="190500"/>
          </a:xfrm>
        </p:grpSpPr>
        <p:pic>
          <p:nvPicPr>
            <p:cNvPr id="191" name="object 1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563490" y="3622944"/>
              <a:ext cx="123278" cy="19050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19011" y="3685203"/>
              <a:ext cx="116458" cy="128244"/>
            </a:xfrm>
            <a:prstGeom prst="rect">
              <a:avLst/>
            </a:prstGeom>
          </p:spPr>
        </p:pic>
      </p:grpSp>
      <p:grpSp>
        <p:nvGrpSpPr>
          <p:cNvPr id="193" name="object 193"/>
          <p:cNvGrpSpPr/>
          <p:nvPr/>
        </p:nvGrpSpPr>
        <p:grpSpPr>
          <a:xfrm>
            <a:off x="7862760" y="3625428"/>
            <a:ext cx="675005" cy="190500"/>
            <a:chOff x="7862760" y="3625428"/>
            <a:chExt cx="675005" cy="190500"/>
          </a:xfrm>
        </p:grpSpPr>
        <p:pic>
          <p:nvPicPr>
            <p:cNvPr id="194" name="object 19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010218" y="3685203"/>
              <a:ext cx="116458" cy="128244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862760" y="3685212"/>
              <a:ext cx="115214" cy="130721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153970" y="3685212"/>
              <a:ext cx="116700" cy="130721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8295474" y="363560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52900" y="3685212"/>
              <a:ext cx="115214" cy="130721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8500362" y="362542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" name="object 200"/>
          <p:cNvGrpSpPr/>
          <p:nvPr/>
        </p:nvGrpSpPr>
        <p:grpSpPr>
          <a:xfrm>
            <a:off x="1295721" y="3955628"/>
            <a:ext cx="334010" cy="254000"/>
            <a:chOff x="1295721" y="3955628"/>
            <a:chExt cx="334010" cy="254000"/>
          </a:xfrm>
        </p:grpSpPr>
        <p:pic>
          <p:nvPicPr>
            <p:cNvPr id="201" name="object 20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95721" y="4015413"/>
              <a:ext cx="131711" cy="194208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454715" y="395562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14247" y="4015412"/>
              <a:ext cx="115214" cy="130721"/>
            </a:xfrm>
            <a:prstGeom prst="rect">
              <a:avLst/>
            </a:prstGeom>
          </p:spPr>
        </p:pic>
      </p:grpSp>
      <p:grpSp>
        <p:nvGrpSpPr>
          <p:cNvPr id="204" name="object 204"/>
          <p:cNvGrpSpPr/>
          <p:nvPr/>
        </p:nvGrpSpPr>
        <p:grpSpPr>
          <a:xfrm>
            <a:off x="1661707" y="3965803"/>
            <a:ext cx="476250" cy="178435"/>
            <a:chOff x="1661707" y="3965803"/>
            <a:chExt cx="476250" cy="178435"/>
          </a:xfrm>
        </p:grpSpPr>
        <p:pic>
          <p:nvPicPr>
            <p:cNvPr id="205" name="object 20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10411" y="4015403"/>
              <a:ext cx="116459" cy="128244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61707" y="4015403"/>
              <a:ext cx="116459" cy="128244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959114" y="396580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21498" y="4015403"/>
              <a:ext cx="116459" cy="128244"/>
            </a:xfrm>
            <a:prstGeom prst="rect">
              <a:avLst/>
            </a:prstGeom>
          </p:spPr>
        </p:pic>
      </p:grpSp>
      <p:pic>
        <p:nvPicPr>
          <p:cNvPr id="209" name="object 20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2395306" y="3955622"/>
            <a:ext cx="131711" cy="190500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65243" y="4015413"/>
            <a:ext cx="131711" cy="194208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54314" y="4015413"/>
            <a:ext cx="137160" cy="130708"/>
          </a:xfrm>
          <a:prstGeom prst="rect">
            <a:avLst/>
          </a:prstGeom>
        </p:spPr>
      </p:pic>
      <p:grpSp>
        <p:nvGrpSpPr>
          <p:cNvPr id="212" name="object 212"/>
          <p:cNvGrpSpPr/>
          <p:nvPr/>
        </p:nvGrpSpPr>
        <p:grpSpPr>
          <a:xfrm>
            <a:off x="2713807" y="4015412"/>
            <a:ext cx="478155" cy="130810"/>
            <a:chOff x="2713807" y="4015412"/>
            <a:chExt cx="478155" cy="130810"/>
          </a:xfrm>
        </p:grpSpPr>
        <p:pic>
          <p:nvPicPr>
            <p:cNvPr id="213" name="object 21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855315" y="4017888"/>
              <a:ext cx="116459" cy="128244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13807" y="4015412"/>
              <a:ext cx="116700" cy="130721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04016" y="4015412"/>
              <a:ext cx="187896" cy="128231"/>
            </a:xfrm>
            <a:prstGeom prst="rect">
              <a:avLst/>
            </a:prstGeom>
          </p:spPr>
        </p:pic>
      </p:grpSp>
      <p:grpSp>
        <p:nvGrpSpPr>
          <p:cNvPr id="216" name="object 216"/>
          <p:cNvGrpSpPr/>
          <p:nvPr/>
        </p:nvGrpSpPr>
        <p:grpSpPr>
          <a:xfrm>
            <a:off x="3219193" y="3980804"/>
            <a:ext cx="435609" cy="165735"/>
            <a:chOff x="3219193" y="3980804"/>
            <a:chExt cx="435609" cy="165735"/>
          </a:xfrm>
        </p:grpSpPr>
        <p:pic>
          <p:nvPicPr>
            <p:cNvPr id="217" name="object 21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372858" y="4015403"/>
              <a:ext cx="116459" cy="128244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19193" y="4015412"/>
              <a:ext cx="126263" cy="130721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4124" y="3980804"/>
              <a:ext cx="88430" cy="165328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3624878" y="411537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22948" y="0"/>
                  </a:moveTo>
                  <a:lnTo>
                    <a:pt x="14757" y="0"/>
                  </a:lnTo>
                  <a:lnTo>
                    <a:pt x="6565" y="0"/>
                  </a:lnTo>
                  <a:lnTo>
                    <a:pt x="0" y="6578"/>
                  </a:lnTo>
                  <a:lnTo>
                    <a:pt x="0" y="22948"/>
                  </a:lnTo>
                  <a:lnTo>
                    <a:pt x="6565" y="29514"/>
                  </a:lnTo>
                  <a:lnTo>
                    <a:pt x="22948" y="29514"/>
                  </a:lnTo>
                  <a:lnTo>
                    <a:pt x="29514" y="22948"/>
                  </a:lnTo>
                  <a:lnTo>
                    <a:pt x="29514" y="6578"/>
                  </a:lnTo>
                  <a:lnTo>
                    <a:pt x="22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1" name="object 221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904016" y="2091814"/>
            <a:ext cx="149428" cy="149428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04016" y="2857986"/>
            <a:ext cx="149428" cy="149428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899132" y="3648099"/>
            <a:ext cx="149428" cy="149428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911110" y="1628279"/>
            <a:ext cx="3004839" cy="230082"/>
          </a:xfrm>
          <a:prstGeom prst="rect">
            <a:avLst/>
          </a:prstGeom>
        </p:spPr>
      </p:pic>
      <p:sp>
        <p:nvSpPr>
          <p:cNvPr id="225" name="object 225"/>
          <p:cNvSpPr/>
          <p:nvPr/>
        </p:nvSpPr>
        <p:spPr>
          <a:xfrm>
            <a:off x="4033977" y="1752993"/>
            <a:ext cx="102235" cy="31115"/>
          </a:xfrm>
          <a:custGeom>
            <a:avLst/>
            <a:gdLst/>
            <a:ahLst/>
            <a:cxnLst/>
            <a:rect l="l" t="t" r="r" b="b"/>
            <a:pathLst>
              <a:path w="102235" h="31114">
                <a:moveTo>
                  <a:pt x="102095" y="0"/>
                </a:moveTo>
                <a:lnTo>
                  <a:pt x="0" y="0"/>
                </a:lnTo>
                <a:lnTo>
                  <a:pt x="0" y="31102"/>
                </a:lnTo>
                <a:lnTo>
                  <a:pt x="102095" y="31102"/>
                </a:lnTo>
                <a:lnTo>
                  <a:pt x="102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6" name="object 226"/>
          <p:cNvGrpSpPr/>
          <p:nvPr/>
        </p:nvGrpSpPr>
        <p:grpSpPr>
          <a:xfrm>
            <a:off x="4245161" y="1640483"/>
            <a:ext cx="781050" cy="216535"/>
            <a:chOff x="4245161" y="1640483"/>
            <a:chExt cx="781050" cy="216535"/>
          </a:xfrm>
        </p:grpSpPr>
        <p:pic>
          <p:nvPicPr>
            <p:cNvPr id="227" name="object 22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245161" y="1640483"/>
              <a:ext cx="309855" cy="213419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577349" y="1701800"/>
              <a:ext cx="148374" cy="155079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752515" y="1657299"/>
              <a:ext cx="273096" cy="199584"/>
            </a:xfrm>
            <a:prstGeom prst="rect">
              <a:avLst/>
            </a:prstGeom>
          </p:spPr>
        </p:pic>
      </p:grpSp>
      <p:grpSp>
        <p:nvGrpSpPr>
          <p:cNvPr id="230" name="object 230"/>
          <p:cNvGrpSpPr/>
          <p:nvPr/>
        </p:nvGrpSpPr>
        <p:grpSpPr>
          <a:xfrm>
            <a:off x="1295722" y="5052622"/>
            <a:ext cx="998219" cy="191135"/>
            <a:chOff x="1295722" y="5052622"/>
            <a:chExt cx="998219" cy="191135"/>
          </a:xfrm>
        </p:grpSpPr>
        <p:pic>
          <p:nvPicPr>
            <p:cNvPr id="231" name="object 23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295722" y="5062799"/>
              <a:ext cx="281532" cy="180333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599695" y="5052622"/>
              <a:ext cx="131711" cy="190499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763661" y="506280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80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26037" y="5112404"/>
              <a:ext cx="222506" cy="130728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070992" y="5077804"/>
              <a:ext cx="222495" cy="165328"/>
            </a:xfrm>
            <a:prstGeom prst="rect">
              <a:avLst/>
            </a:prstGeom>
          </p:spPr>
        </p:pic>
      </p:grpSp>
      <p:grpSp>
        <p:nvGrpSpPr>
          <p:cNvPr id="236" name="object 236"/>
          <p:cNvGrpSpPr/>
          <p:nvPr/>
        </p:nvGrpSpPr>
        <p:grpSpPr>
          <a:xfrm>
            <a:off x="2384400" y="5052628"/>
            <a:ext cx="791210" cy="254000"/>
            <a:chOff x="2384400" y="5052628"/>
            <a:chExt cx="791210" cy="254000"/>
          </a:xfrm>
        </p:grpSpPr>
        <p:pic>
          <p:nvPicPr>
            <p:cNvPr id="237" name="object 23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384400" y="5112411"/>
              <a:ext cx="116700" cy="130721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20946" y="5112411"/>
              <a:ext cx="115214" cy="130721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68413" y="5112414"/>
              <a:ext cx="131711" cy="19420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827400" y="506280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49" y="23431"/>
                  </a:lnTo>
                  <a:lnTo>
                    <a:pt x="30149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82348" y="5077804"/>
              <a:ext cx="88430" cy="165328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990622" y="5112411"/>
              <a:ext cx="115214" cy="130721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3138086" y="505262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4" name="object 244"/>
          <p:cNvGrpSpPr/>
          <p:nvPr/>
        </p:nvGrpSpPr>
        <p:grpSpPr>
          <a:xfrm>
            <a:off x="3268679" y="5052622"/>
            <a:ext cx="1442085" cy="254000"/>
            <a:chOff x="3268679" y="5052622"/>
            <a:chExt cx="1442085" cy="254000"/>
          </a:xfrm>
        </p:grpSpPr>
        <p:pic>
          <p:nvPicPr>
            <p:cNvPr id="245" name="object 24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268679" y="5112411"/>
              <a:ext cx="266157" cy="130721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55925" y="5112414"/>
              <a:ext cx="131711" cy="194208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09954" y="5112411"/>
              <a:ext cx="126263" cy="130721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63619" y="5112402"/>
              <a:ext cx="116459" cy="128244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007363" y="5052622"/>
              <a:ext cx="131711" cy="190499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4171327" y="506280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26266" y="5077804"/>
              <a:ext cx="88430" cy="165328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39503" y="5114888"/>
              <a:ext cx="116459" cy="128244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88200" y="5112404"/>
              <a:ext cx="222506" cy="130728"/>
            </a:xfrm>
            <a:prstGeom prst="rect">
              <a:avLst/>
            </a:prstGeom>
          </p:spPr>
        </p:pic>
      </p:grpSp>
      <p:grpSp>
        <p:nvGrpSpPr>
          <p:cNvPr id="254" name="object 254"/>
          <p:cNvGrpSpPr/>
          <p:nvPr/>
        </p:nvGrpSpPr>
        <p:grpSpPr>
          <a:xfrm>
            <a:off x="4801739" y="5050143"/>
            <a:ext cx="561975" cy="193040"/>
            <a:chOff x="4801739" y="5050143"/>
            <a:chExt cx="561975" cy="193040"/>
          </a:xfrm>
        </p:grpSpPr>
        <p:pic>
          <p:nvPicPr>
            <p:cNvPr id="255" name="object 25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801739" y="5050143"/>
              <a:ext cx="92151" cy="190500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914965" y="5112404"/>
              <a:ext cx="233412" cy="130718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175666" y="5112411"/>
              <a:ext cx="187896" cy="128231"/>
            </a:xfrm>
            <a:prstGeom prst="rect">
              <a:avLst/>
            </a:prstGeom>
          </p:spPr>
        </p:pic>
      </p:grpSp>
      <p:grpSp>
        <p:nvGrpSpPr>
          <p:cNvPr id="258" name="object 258"/>
          <p:cNvGrpSpPr/>
          <p:nvPr/>
        </p:nvGrpSpPr>
        <p:grpSpPr>
          <a:xfrm>
            <a:off x="5466869" y="5112402"/>
            <a:ext cx="465455" cy="130810"/>
            <a:chOff x="5466869" y="5112402"/>
            <a:chExt cx="465455" cy="130810"/>
          </a:xfrm>
        </p:grpSpPr>
        <p:pic>
          <p:nvPicPr>
            <p:cNvPr id="259" name="object 2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66869" y="5112402"/>
              <a:ext cx="116459" cy="128244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610613" y="5112411"/>
              <a:ext cx="321218" cy="130721"/>
            </a:xfrm>
            <a:prstGeom prst="rect">
              <a:avLst/>
            </a:prstGeom>
          </p:spPr>
        </p:pic>
      </p:grpSp>
      <p:grpSp>
        <p:nvGrpSpPr>
          <p:cNvPr id="261" name="object 261"/>
          <p:cNvGrpSpPr/>
          <p:nvPr/>
        </p:nvGrpSpPr>
        <p:grpSpPr>
          <a:xfrm>
            <a:off x="6023990" y="5062797"/>
            <a:ext cx="974725" cy="243840"/>
            <a:chOff x="6023990" y="5062797"/>
            <a:chExt cx="974725" cy="243840"/>
          </a:xfrm>
        </p:grpSpPr>
        <p:pic>
          <p:nvPicPr>
            <p:cNvPr id="262" name="object 2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23990" y="5112414"/>
              <a:ext cx="131711" cy="194208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182980" y="5062797"/>
              <a:ext cx="290709" cy="243827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00978" y="5112411"/>
              <a:ext cx="126263" cy="13072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649690" y="5077804"/>
              <a:ext cx="348993" cy="165328"/>
            </a:xfrm>
            <a:prstGeom prst="rect">
              <a:avLst/>
            </a:prstGeom>
          </p:spPr>
        </p:pic>
      </p:grpSp>
      <p:grpSp>
        <p:nvGrpSpPr>
          <p:cNvPr id="266" name="object 266"/>
          <p:cNvGrpSpPr/>
          <p:nvPr/>
        </p:nvGrpSpPr>
        <p:grpSpPr>
          <a:xfrm>
            <a:off x="7089598" y="5052622"/>
            <a:ext cx="422909" cy="191135"/>
            <a:chOff x="7089598" y="5052622"/>
            <a:chExt cx="422909" cy="191135"/>
          </a:xfrm>
        </p:grpSpPr>
        <p:pic>
          <p:nvPicPr>
            <p:cNvPr id="267" name="object 26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089598" y="5112411"/>
              <a:ext cx="115214" cy="130721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37056" y="5112402"/>
              <a:ext cx="116458" cy="128244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80800" y="5052622"/>
              <a:ext cx="131711" cy="190499"/>
            </a:xfrm>
            <a:prstGeom prst="rect">
              <a:avLst/>
            </a:prstGeom>
          </p:spPr>
        </p:pic>
      </p:grpSp>
      <p:grpSp>
        <p:nvGrpSpPr>
          <p:cNvPr id="270" name="object 270"/>
          <p:cNvGrpSpPr/>
          <p:nvPr/>
        </p:nvGrpSpPr>
        <p:grpSpPr>
          <a:xfrm>
            <a:off x="7610872" y="5052628"/>
            <a:ext cx="751840" cy="190500"/>
            <a:chOff x="7610872" y="5052628"/>
            <a:chExt cx="751840" cy="190500"/>
          </a:xfrm>
        </p:grpSpPr>
        <p:pic>
          <p:nvPicPr>
            <p:cNvPr id="271" name="object 27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610872" y="5112411"/>
              <a:ext cx="116700" cy="130721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747417" y="5112411"/>
              <a:ext cx="115214" cy="130721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94877" y="5112402"/>
              <a:ext cx="116458" cy="128244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038628" y="5112411"/>
              <a:ext cx="258960" cy="13072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8324994" y="505262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6" name="object 276"/>
          <p:cNvGrpSpPr/>
          <p:nvPr/>
        </p:nvGrpSpPr>
        <p:grpSpPr>
          <a:xfrm>
            <a:off x="1295721" y="5392997"/>
            <a:ext cx="974725" cy="243840"/>
            <a:chOff x="1295721" y="5392997"/>
            <a:chExt cx="974725" cy="243840"/>
          </a:xfrm>
        </p:grpSpPr>
        <p:pic>
          <p:nvPicPr>
            <p:cNvPr id="277" name="object 27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95721" y="5442614"/>
              <a:ext cx="131711" cy="194208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454711" y="5392997"/>
              <a:ext cx="290710" cy="243827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72709" y="5442611"/>
              <a:ext cx="126263" cy="130721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921421" y="5408004"/>
              <a:ext cx="348993" cy="165328"/>
            </a:xfrm>
            <a:prstGeom prst="rect">
              <a:avLst/>
            </a:prstGeom>
          </p:spPr>
        </p:pic>
      </p:grpSp>
      <p:grpSp>
        <p:nvGrpSpPr>
          <p:cNvPr id="281" name="object 281"/>
          <p:cNvGrpSpPr/>
          <p:nvPr/>
        </p:nvGrpSpPr>
        <p:grpSpPr>
          <a:xfrm>
            <a:off x="2366284" y="5442602"/>
            <a:ext cx="281305" cy="130810"/>
            <a:chOff x="2366284" y="5442602"/>
            <a:chExt cx="281305" cy="130810"/>
          </a:xfrm>
        </p:grpSpPr>
        <p:pic>
          <p:nvPicPr>
            <p:cNvPr id="282" name="object 2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66284" y="5442602"/>
              <a:ext cx="116459" cy="128244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510036" y="5442614"/>
              <a:ext cx="137160" cy="130708"/>
            </a:xfrm>
            <a:prstGeom prst="rect">
              <a:avLst/>
            </a:prstGeom>
          </p:spPr>
        </p:pic>
      </p:grpSp>
      <p:grpSp>
        <p:nvGrpSpPr>
          <p:cNvPr id="284" name="object 284"/>
          <p:cNvGrpSpPr/>
          <p:nvPr/>
        </p:nvGrpSpPr>
        <p:grpSpPr>
          <a:xfrm>
            <a:off x="2745551" y="5382828"/>
            <a:ext cx="768350" cy="254000"/>
            <a:chOff x="2745551" y="5382828"/>
            <a:chExt cx="768350" cy="254000"/>
          </a:xfrm>
        </p:grpSpPr>
        <p:sp>
          <p:nvSpPr>
            <p:cNvPr id="285" name="object 285"/>
            <p:cNvSpPr/>
            <p:nvPr/>
          </p:nvSpPr>
          <p:spPr>
            <a:xfrm>
              <a:off x="2745551" y="538282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805088" y="5442614"/>
              <a:ext cx="137159" cy="130708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69534" y="5442602"/>
              <a:ext cx="116459" cy="128244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13277" y="5442614"/>
              <a:ext cx="131711" cy="194208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72275" y="5442611"/>
              <a:ext cx="126263" cy="130721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5940" y="5442603"/>
              <a:ext cx="87439" cy="128244"/>
            </a:xfrm>
            <a:prstGeom prst="rect">
              <a:avLst/>
            </a:prstGeom>
          </p:spPr>
        </p:pic>
      </p:grpSp>
      <p:grpSp>
        <p:nvGrpSpPr>
          <p:cNvPr id="291" name="object 291"/>
          <p:cNvGrpSpPr/>
          <p:nvPr/>
        </p:nvGrpSpPr>
        <p:grpSpPr>
          <a:xfrm>
            <a:off x="3594369" y="5382822"/>
            <a:ext cx="751205" cy="191135"/>
            <a:chOff x="3594369" y="5382822"/>
            <a:chExt cx="751205" cy="191135"/>
          </a:xfrm>
        </p:grpSpPr>
        <p:pic>
          <p:nvPicPr>
            <p:cNvPr id="292" name="object 29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594369" y="5445090"/>
              <a:ext cx="133197" cy="125755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3748659" y="539300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806077" y="5442611"/>
              <a:ext cx="115214" cy="130721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53535" y="5382822"/>
              <a:ext cx="131711" cy="190499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4112527" y="5382831"/>
              <a:ext cx="233045" cy="191135"/>
            </a:xfrm>
            <a:custGeom>
              <a:avLst/>
              <a:gdLst/>
              <a:ahLst/>
              <a:cxnLst/>
              <a:rect l="l" t="t" r="r" b="b"/>
              <a:pathLst>
                <a:path w="233045" h="191135">
                  <a:moveTo>
                    <a:pt x="37211" y="168795"/>
                  </a:move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lnTo>
                    <a:pt x="0" y="0"/>
                  </a:lnTo>
                  <a:lnTo>
                    <a:pt x="0" y="153174"/>
                  </a:lnTo>
                  <a:lnTo>
                    <a:pt x="825" y="166255"/>
                  </a:lnTo>
                  <a:lnTo>
                    <a:pt x="4711" y="177393"/>
                  </a:lnTo>
                  <a:lnTo>
                    <a:pt x="13817" y="185127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close/>
                </a:path>
                <a:path w="233045" h="191135">
                  <a:moveTo>
                    <a:pt x="185801" y="136677"/>
                  </a:moveTo>
                  <a:lnTo>
                    <a:pt x="183489" y="116217"/>
                  </a:lnTo>
                  <a:lnTo>
                    <a:pt x="182041" y="103314"/>
                  </a:lnTo>
                  <a:lnTo>
                    <a:pt x="169494" y="79260"/>
                  </a:lnTo>
                  <a:lnTo>
                    <a:pt x="169151" y="79006"/>
                  </a:lnTo>
                  <a:lnTo>
                    <a:pt x="160743" y="72923"/>
                  </a:lnTo>
                  <a:lnTo>
                    <a:pt x="160743" y="116217"/>
                  </a:lnTo>
                  <a:lnTo>
                    <a:pt x="84836" y="116217"/>
                  </a:lnTo>
                  <a:lnTo>
                    <a:pt x="87604" y="103022"/>
                  </a:lnTo>
                  <a:lnTo>
                    <a:pt x="94373" y="91046"/>
                  </a:lnTo>
                  <a:lnTo>
                    <a:pt x="105854" y="82359"/>
                  </a:lnTo>
                  <a:lnTo>
                    <a:pt x="122796" y="79006"/>
                  </a:lnTo>
                  <a:lnTo>
                    <a:pt x="139788" y="82359"/>
                  </a:lnTo>
                  <a:lnTo>
                    <a:pt x="151206" y="91046"/>
                  </a:lnTo>
                  <a:lnTo>
                    <a:pt x="157899" y="103022"/>
                  </a:lnTo>
                  <a:lnTo>
                    <a:pt x="160743" y="116217"/>
                  </a:lnTo>
                  <a:lnTo>
                    <a:pt x="160743" y="72923"/>
                  </a:lnTo>
                  <a:lnTo>
                    <a:pt x="149364" y="64681"/>
                  </a:lnTo>
                  <a:lnTo>
                    <a:pt x="122796" y="59791"/>
                  </a:lnTo>
                  <a:lnTo>
                    <a:pt x="96215" y="64744"/>
                  </a:lnTo>
                  <a:lnTo>
                    <a:pt x="76327" y="78460"/>
                  </a:lnTo>
                  <a:lnTo>
                    <a:pt x="63855" y="99187"/>
                  </a:lnTo>
                  <a:lnTo>
                    <a:pt x="59537" y="125145"/>
                  </a:lnTo>
                  <a:lnTo>
                    <a:pt x="63855" y="151104"/>
                  </a:lnTo>
                  <a:lnTo>
                    <a:pt x="76327" y="171831"/>
                  </a:lnTo>
                  <a:lnTo>
                    <a:pt x="96215" y="185547"/>
                  </a:lnTo>
                  <a:lnTo>
                    <a:pt x="122796" y="190512"/>
                  </a:lnTo>
                  <a:lnTo>
                    <a:pt x="141706" y="188772"/>
                  </a:lnTo>
                  <a:lnTo>
                    <a:pt x="156933" y="184251"/>
                  </a:lnTo>
                  <a:lnTo>
                    <a:pt x="168706" y="178003"/>
                  </a:lnTo>
                  <a:lnTo>
                    <a:pt x="176923" y="171284"/>
                  </a:lnTo>
                  <a:lnTo>
                    <a:pt x="177241" y="171030"/>
                  </a:lnTo>
                  <a:lnTo>
                    <a:pt x="163106" y="157149"/>
                  </a:lnTo>
                  <a:lnTo>
                    <a:pt x="155460" y="162445"/>
                  </a:lnTo>
                  <a:lnTo>
                    <a:pt x="146342" y="166954"/>
                  </a:lnTo>
                  <a:lnTo>
                    <a:pt x="135521" y="170103"/>
                  </a:lnTo>
                  <a:lnTo>
                    <a:pt x="122796" y="171284"/>
                  </a:lnTo>
                  <a:lnTo>
                    <a:pt x="107200" y="168402"/>
                  </a:lnTo>
                  <a:lnTo>
                    <a:pt x="95516" y="160718"/>
                  </a:lnTo>
                  <a:lnTo>
                    <a:pt x="87960" y="149669"/>
                  </a:lnTo>
                  <a:lnTo>
                    <a:pt x="84721" y="136677"/>
                  </a:lnTo>
                  <a:lnTo>
                    <a:pt x="185801" y="136677"/>
                  </a:lnTo>
                  <a:close/>
                </a:path>
                <a:path w="233045" h="191135">
                  <a:moveTo>
                    <a:pt x="232918" y="166319"/>
                  </a:moveTo>
                  <a:lnTo>
                    <a:pt x="226352" y="159740"/>
                  </a:lnTo>
                  <a:lnTo>
                    <a:pt x="218160" y="159740"/>
                  </a:lnTo>
                  <a:lnTo>
                    <a:pt x="209969" y="159740"/>
                  </a:lnTo>
                  <a:lnTo>
                    <a:pt x="203403" y="166319"/>
                  </a:lnTo>
                  <a:lnTo>
                    <a:pt x="203403" y="182689"/>
                  </a:lnTo>
                  <a:lnTo>
                    <a:pt x="209969" y="189255"/>
                  </a:lnTo>
                  <a:lnTo>
                    <a:pt x="226352" y="189255"/>
                  </a:lnTo>
                  <a:lnTo>
                    <a:pt x="232918" y="182689"/>
                  </a:lnTo>
                  <a:lnTo>
                    <a:pt x="232918" y="1663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7" name="object 297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295715" y="5801922"/>
            <a:ext cx="3114106" cy="253999"/>
          </a:xfrm>
          <a:prstGeom prst="rect">
            <a:avLst/>
          </a:prstGeom>
        </p:spPr>
      </p:pic>
      <p:grpSp>
        <p:nvGrpSpPr>
          <p:cNvPr id="298" name="object 298"/>
          <p:cNvGrpSpPr/>
          <p:nvPr/>
        </p:nvGrpSpPr>
        <p:grpSpPr>
          <a:xfrm>
            <a:off x="4497007" y="5812104"/>
            <a:ext cx="920115" cy="243840"/>
            <a:chOff x="4497007" y="5812104"/>
            <a:chExt cx="920115" cy="243840"/>
          </a:xfrm>
        </p:grpSpPr>
        <p:pic>
          <p:nvPicPr>
            <p:cNvPr id="299" name="object 29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497007" y="5861711"/>
              <a:ext cx="266156" cy="130721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4784242" y="581210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49" y="23431"/>
                  </a:lnTo>
                  <a:lnTo>
                    <a:pt x="30149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39197" y="5827104"/>
              <a:ext cx="214927" cy="165328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5078933" y="581210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41307" y="5861702"/>
              <a:ext cx="116459" cy="128244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285052" y="5861714"/>
              <a:ext cx="131711" cy="194208"/>
            </a:xfrm>
            <a:prstGeom prst="rect">
              <a:avLst/>
            </a:prstGeom>
          </p:spPr>
        </p:pic>
      </p:grpSp>
      <p:grpSp>
        <p:nvGrpSpPr>
          <p:cNvPr id="305" name="object 305"/>
          <p:cNvGrpSpPr/>
          <p:nvPr/>
        </p:nvGrpSpPr>
        <p:grpSpPr>
          <a:xfrm>
            <a:off x="5515116" y="5801928"/>
            <a:ext cx="867410" cy="190500"/>
            <a:chOff x="5515116" y="5801928"/>
            <a:chExt cx="867410" cy="190500"/>
          </a:xfrm>
        </p:grpSpPr>
        <p:pic>
          <p:nvPicPr>
            <p:cNvPr id="306" name="object 30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515116" y="5809617"/>
              <a:ext cx="306089" cy="182816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48496" y="5864188"/>
              <a:ext cx="116459" cy="128244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97194" y="5861702"/>
              <a:ext cx="116459" cy="128244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40946" y="5861711"/>
              <a:ext cx="116700" cy="130721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6282449" y="5801931"/>
              <a:ext cx="99695" cy="188595"/>
            </a:xfrm>
            <a:custGeom>
              <a:avLst/>
              <a:gdLst/>
              <a:ahLst/>
              <a:cxnLst/>
              <a:rect l="l" t="t" r="r" b="b"/>
              <a:pathLst>
                <a:path w="99695" h="188595">
                  <a:moveTo>
                    <a:pt x="26797" y="62255"/>
                  </a:moveTo>
                  <a:lnTo>
                    <a:pt x="3352" y="62255"/>
                  </a:lnTo>
                  <a:lnTo>
                    <a:pt x="3352" y="188010"/>
                  </a:lnTo>
                  <a:lnTo>
                    <a:pt x="26797" y="188010"/>
                  </a:lnTo>
                  <a:lnTo>
                    <a:pt x="26797" y="62255"/>
                  </a:lnTo>
                  <a:close/>
                </a:path>
                <a:path w="99695" h="188595">
                  <a:moveTo>
                    <a:pt x="30137" y="16865"/>
                  </a:moveTo>
                  <a:lnTo>
                    <a:pt x="23444" y="10172"/>
                  </a:lnTo>
                  <a:lnTo>
                    <a:pt x="6705" y="10172"/>
                  </a:lnTo>
                  <a:lnTo>
                    <a:pt x="0" y="16865"/>
                  </a:lnTo>
                  <a:lnTo>
                    <a:pt x="0" y="33604"/>
                  </a:lnTo>
                  <a:lnTo>
                    <a:pt x="6705" y="40309"/>
                  </a:lnTo>
                  <a:lnTo>
                    <a:pt x="23444" y="40309"/>
                  </a:lnTo>
                  <a:lnTo>
                    <a:pt x="30137" y="33604"/>
                  </a:lnTo>
                  <a:lnTo>
                    <a:pt x="30137" y="16865"/>
                  </a:lnTo>
                  <a:close/>
                </a:path>
                <a:path w="99695" h="188595">
                  <a:moveTo>
                    <a:pt x="99593" y="168795"/>
                  </a:moveTo>
                  <a:lnTo>
                    <a:pt x="86067" y="168795"/>
                  </a:lnTo>
                  <a:lnTo>
                    <a:pt x="85826" y="161353"/>
                  </a:lnTo>
                  <a:lnTo>
                    <a:pt x="85826" y="0"/>
                  </a:lnTo>
                  <a:lnTo>
                    <a:pt x="62382" y="0"/>
                  </a:lnTo>
                  <a:lnTo>
                    <a:pt x="62382" y="153174"/>
                  </a:lnTo>
                  <a:lnTo>
                    <a:pt x="63207" y="166255"/>
                  </a:lnTo>
                  <a:lnTo>
                    <a:pt x="67094" y="177393"/>
                  </a:lnTo>
                  <a:lnTo>
                    <a:pt x="76187" y="185127"/>
                  </a:lnTo>
                  <a:lnTo>
                    <a:pt x="92646" y="188023"/>
                  </a:lnTo>
                  <a:lnTo>
                    <a:pt x="99593" y="188023"/>
                  </a:lnTo>
                  <a:lnTo>
                    <a:pt x="99593" y="1687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1" name="object 311"/>
          <p:cNvGrpSpPr/>
          <p:nvPr/>
        </p:nvGrpSpPr>
        <p:grpSpPr>
          <a:xfrm>
            <a:off x="6475434" y="5827104"/>
            <a:ext cx="797560" cy="165735"/>
            <a:chOff x="6475434" y="5827104"/>
            <a:chExt cx="797560" cy="165735"/>
          </a:xfrm>
        </p:grpSpPr>
        <p:pic>
          <p:nvPicPr>
            <p:cNvPr id="312" name="object 31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475434" y="5861711"/>
              <a:ext cx="115214" cy="130721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615461" y="5861701"/>
              <a:ext cx="235634" cy="130721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870940" y="5827104"/>
              <a:ext cx="401838" cy="165328"/>
            </a:xfrm>
            <a:prstGeom prst="rect">
              <a:avLst/>
            </a:prstGeom>
          </p:spPr>
        </p:pic>
      </p:grpSp>
      <p:grpSp>
        <p:nvGrpSpPr>
          <p:cNvPr id="315" name="object 315"/>
          <p:cNvGrpSpPr/>
          <p:nvPr/>
        </p:nvGrpSpPr>
        <p:grpSpPr>
          <a:xfrm>
            <a:off x="1295715" y="6231194"/>
            <a:ext cx="428625" cy="180340"/>
            <a:chOff x="1295715" y="6231194"/>
            <a:chExt cx="428625" cy="180340"/>
          </a:xfrm>
        </p:grpSpPr>
        <p:pic>
          <p:nvPicPr>
            <p:cNvPr id="316" name="object 31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295715" y="6231194"/>
              <a:ext cx="148081" cy="180339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68612" y="6280801"/>
              <a:ext cx="109131" cy="130721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97587" y="6280811"/>
              <a:ext cx="126263" cy="130721"/>
            </a:xfrm>
            <a:prstGeom prst="rect">
              <a:avLst/>
            </a:prstGeom>
          </p:spPr>
        </p:pic>
      </p:grpSp>
      <p:grpSp>
        <p:nvGrpSpPr>
          <p:cNvPr id="319" name="object 319"/>
          <p:cNvGrpSpPr/>
          <p:nvPr/>
        </p:nvGrpSpPr>
        <p:grpSpPr>
          <a:xfrm>
            <a:off x="1822321" y="6280804"/>
            <a:ext cx="602615" cy="130810"/>
            <a:chOff x="1822321" y="6280804"/>
            <a:chExt cx="602615" cy="130810"/>
          </a:xfrm>
        </p:grpSpPr>
        <p:pic>
          <p:nvPicPr>
            <p:cNvPr id="320" name="object 32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22321" y="6280811"/>
              <a:ext cx="187896" cy="128231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037507" y="6280814"/>
              <a:ext cx="137160" cy="130708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01952" y="6280804"/>
              <a:ext cx="222506" cy="130728"/>
            </a:xfrm>
            <a:prstGeom prst="rect">
              <a:avLst/>
            </a:prstGeom>
          </p:spPr>
        </p:pic>
      </p:grpSp>
      <p:grpSp>
        <p:nvGrpSpPr>
          <p:cNvPr id="323" name="object 323"/>
          <p:cNvGrpSpPr/>
          <p:nvPr/>
        </p:nvGrpSpPr>
        <p:grpSpPr>
          <a:xfrm>
            <a:off x="2522929" y="6221028"/>
            <a:ext cx="540385" cy="190500"/>
            <a:chOff x="2522929" y="6221028"/>
            <a:chExt cx="540385" cy="190500"/>
          </a:xfrm>
        </p:grpSpPr>
        <p:sp>
          <p:nvSpPr>
            <p:cNvPr id="324" name="object 324"/>
            <p:cNvSpPr/>
            <p:nvPr/>
          </p:nvSpPr>
          <p:spPr>
            <a:xfrm>
              <a:off x="2522929" y="622102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582467" y="6280814"/>
              <a:ext cx="137159" cy="13070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741960" y="6280811"/>
              <a:ext cx="116700" cy="130721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878505" y="6280811"/>
              <a:ext cx="115214" cy="130721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3025968" y="622102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9" name="object 329"/>
          <p:cNvGrpSpPr/>
          <p:nvPr/>
        </p:nvGrpSpPr>
        <p:grpSpPr>
          <a:xfrm>
            <a:off x="3156569" y="6246204"/>
            <a:ext cx="1407160" cy="165735"/>
            <a:chOff x="3156569" y="6246204"/>
            <a:chExt cx="1407160" cy="165735"/>
          </a:xfrm>
        </p:grpSpPr>
        <p:pic>
          <p:nvPicPr>
            <p:cNvPr id="330" name="object 33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156569" y="6280811"/>
              <a:ext cx="269866" cy="130721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53721" y="6280802"/>
              <a:ext cx="116459" cy="128244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4987" y="6246204"/>
              <a:ext cx="88430" cy="165328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08217" y="6280803"/>
              <a:ext cx="214934" cy="130728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950444" y="6246204"/>
              <a:ext cx="222493" cy="165328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192786" y="6280814"/>
              <a:ext cx="137160" cy="130708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357231" y="6280801"/>
              <a:ext cx="206376" cy="130721"/>
            </a:xfrm>
            <a:prstGeom prst="rect">
              <a:avLst/>
            </a:prstGeom>
          </p:spPr>
        </p:pic>
      </p:grpSp>
      <p:grpSp>
        <p:nvGrpSpPr>
          <p:cNvPr id="337" name="object 337"/>
          <p:cNvGrpSpPr/>
          <p:nvPr/>
        </p:nvGrpSpPr>
        <p:grpSpPr>
          <a:xfrm>
            <a:off x="4654520" y="6221022"/>
            <a:ext cx="422909" cy="191135"/>
            <a:chOff x="4654520" y="6221022"/>
            <a:chExt cx="422909" cy="191135"/>
          </a:xfrm>
        </p:grpSpPr>
        <p:pic>
          <p:nvPicPr>
            <p:cNvPr id="338" name="object 33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654520" y="6280811"/>
              <a:ext cx="115214" cy="130721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801980" y="6280802"/>
              <a:ext cx="116459" cy="128244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945724" y="6221022"/>
              <a:ext cx="131711" cy="190500"/>
            </a:xfrm>
            <a:prstGeom prst="rect">
              <a:avLst/>
            </a:prstGeom>
          </p:spPr>
        </p:pic>
      </p:grpSp>
      <p:grpSp>
        <p:nvGrpSpPr>
          <p:cNvPr id="341" name="object 341"/>
          <p:cNvGrpSpPr/>
          <p:nvPr/>
        </p:nvGrpSpPr>
        <p:grpSpPr>
          <a:xfrm>
            <a:off x="5173313" y="6218543"/>
            <a:ext cx="676910" cy="193040"/>
            <a:chOff x="5173313" y="6218543"/>
            <a:chExt cx="676910" cy="193040"/>
          </a:xfrm>
        </p:grpSpPr>
        <p:sp>
          <p:nvSpPr>
            <p:cNvPr id="342" name="object 342"/>
            <p:cNvSpPr/>
            <p:nvPr/>
          </p:nvSpPr>
          <p:spPr>
            <a:xfrm>
              <a:off x="5173307" y="6218555"/>
              <a:ext cx="561975" cy="193040"/>
            </a:xfrm>
            <a:custGeom>
              <a:avLst/>
              <a:gdLst/>
              <a:ahLst/>
              <a:cxnLst/>
              <a:rect l="l" t="t" r="r" b="b"/>
              <a:pathLst>
                <a:path w="561975" h="193039">
                  <a:moveTo>
                    <a:pt x="92151" y="5334"/>
                  </a:moveTo>
                  <a:lnTo>
                    <a:pt x="86334" y="3086"/>
                  </a:lnTo>
                  <a:lnTo>
                    <a:pt x="79705" y="1409"/>
                  </a:lnTo>
                  <a:lnTo>
                    <a:pt x="72529" y="355"/>
                  </a:lnTo>
                  <a:lnTo>
                    <a:pt x="65112" y="0"/>
                  </a:lnTo>
                  <a:lnTo>
                    <a:pt x="44246" y="4025"/>
                  </a:lnTo>
                  <a:lnTo>
                    <a:pt x="31610" y="16141"/>
                  </a:lnTo>
                  <a:lnTo>
                    <a:pt x="25361" y="36360"/>
                  </a:lnTo>
                  <a:lnTo>
                    <a:pt x="23685" y="64744"/>
                  </a:lnTo>
                  <a:lnTo>
                    <a:pt x="0" y="64744"/>
                  </a:lnTo>
                  <a:lnTo>
                    <a:pt x="0" y="83972"/>
                  </a:lnTo>
                  <a:lnTo>
                    <a:pt x="23685" y="83972"/>
                  </a:lnTo>
                  <a:lnTo>
                    <a:pt x="23685" y="190500"/>
                  </a:lnTo>
                  <a:lnTo>
                    <a:pt x="47129" y="190500"/>
                  </a:lnTo>
                  <a:lnTo>
                    <a:pt x="47129" y="83972"/>
                  </a:lnTo>
                  <a:lnTo>
                    <a:pt x="83464" y="83972"/>
                  </a:lnTo>
                  <a:lnTo>
                    <a:pt x="83464" y="64744"/>
                  </a:lnTo>
                  <a:lnTo>
                    <a:pt x="47129" y="64744"/>
                  </a:lnTo>
                  <a:lnTo>
                    <a:pt x="47726" y="44081"/>
                  </a:lnTo>
                  <a:lnTo>
                    <a:pt x="50317" y="29933"/>
                  </a:lnTo>
                  <a:lnTo>
                    <a:pt x="56121" y="21818"/>
                  </a:lnTo>
                  <a:lnTo>
                    <a:pt x="66344" y="19227"/>
                  </a:lnTo>
                  <a:lnTo>
                    <a:pt x="73787" y="19227"/>
                  </a:lnTo>
                  <a:lnTo>
                    <a:pt x="80733" y="20967"/>
                  </a:lnTo>
                  <a:lnTo>
                    <a:pt x="85318" y="22453"/>
                  </a:lnTo>
                  <a:lnTo>
                    <a:pt x="92151" y="5334"/>
                  </a:lnTo>
                  <a:close/>
                </a:path>
                <a:path w="561975" h="193039">
                  <a:moveTo>
                    <a:pt x="230682" y="139153"/>
                  </a:moveTo>
                  <a:lnTo>
                    <a:pt x="228384" y="118694"/>
                  </a:lnTo>
                  <a:lnTo>
                    <a:pt x="226923" y="105791"/>
                  </a:lnTo>
                  <a:lnTo>
                    <a:pt x="214388" y="81737"/>
                  </a:lnTo>
                  <a:lnTo>
                    <a:pt x="214033" y="81483"/>
                  </a:lnTo>
                  <a:lnTo>
                    <a:pt x="205625" y="75399"/>
                  </a:lnTo>
                  <a:lnTo>
                    <a:pt x="205625" y="118694"/>
                  </a:lnTo>
                  <a:lnTo>
                    <a:pt x="129717" y="118694"/>
                  </a:lnTo>
                  <a:lnTo>
                    <a:pt x="150749" y="84836"/>
                  </a:lnTo>
                  <a:lnTo>
                    <a:pt x="196088" y="93522"/>
                  </a:lnTo>
                  <a:lnTo>
                    <a:pt x="205625" y="118694"/>
                  </a:lnTo>
                  <a:lnTo>
                    <a:pt x="205625" y="75399"/>
                  </a:lnTo>
                  <a:lnTo>
                    <a:pt x="194246" y="67157"/>
                  </a:lnTo>
                  <a:lnTo>
                    <a:pt x="167678" y="62268"/>
                  </a:lnTo>
                  <a:lnTo>
                    <a:pt x="141097" y="67221"/>
                  </a:lnTo>
                  <a:lnTo>
                    <a:pt x="121208" y="80937"/>
                  </a:lnTo>
                  <a:lnTo>
                    <a:pt x="108737" y="101663"/>
                  </a:lnTo>
                  <a:lnTo>
                    <a:pt x="104419" y="127622"/>
                  </a:lnTo>
                  <a:lnTo>
                    <a:pt x="108737" y="153581"/>
                  </a:lnTo>
                  <a:lnTo>
                    <a:pt x="121208" y="174307"/>
                  </a:lnTo>
                  <a:lnTo>
                    <a:pt x="141097" y="188023"/>
                  </a:lnTo>
                  <a:lnTo>
                    <a:pt x="167678" y="192989"/>
                  </a:lnTo>
                  <a:lnTo>
                    <a:pt x="186601" y="191249"/>
                  </a:lnTo>
                  <a:lnTo>
                    <a:pt x="201828" y="186728"/>
                  </a:lnTo>
                  <a:lnTo>
                    <a:pt x="213601" y="180479"/>
                  </a:lnTo>
                  <a:lnTo>
                    <a:pt x="221818" y="173761"/>
                  </a:lnTo>
                  <a:lnTo>
                    <a:pt x="222123" y="173507"/>
                  </a:lnTo>
                  <a:lnTo>
                    <a:pt x="207987" y="159626"/>
                  </a:lnTo>
                  <a:lnTo>
                    <a:pt x="200342" y="164922"/>
                  </a:lnTo>
                  <a:lnTo>
                    <a:pt x="191223" y="169430"/>
                  </a:lnTo>
                  <a:lnTo>
                    <a:pt x="180416" y="172580"/>
                  </a:lnTo>
                  <a:lnTo>
                    <a:pt x="167678" y="173761"/>
                  </a:lnTo>
                  <a:lnTo>
                    <a:pt x="152082" y="170878"/>
                  </a:lnTo>
                  <a:lnTo>
                    <a:pt x="140411" y="163195"/>
                  </a:lnTo>
                  <a:lnTo>
                    <a:pt x="132854" y="152146"/>
                  </a:lnTo>
                  <a:lnTo>
                    <a:pt x="129603" y="139153"/>
                  </a:lnTo>
                  <a:lnTo>
                    <a:pt x="230682" y="139153"/>
                  </a:lnTo>
                  <a:close/>
                </a:path>
                <a:path w="561975" h="193039">
                  <a:moveTo>
                    <a:pt x="425640" y="64731"/>
                  </a:moveTo>
                  <a:lnTo>
                    <a:pt x="400469" y="64731"/>
                  </a:lnTo>
                  <a:lnTo>
                    <a:pt x="372440" y="158750"/>
                  </a:lnTo>
                  <a:lnTo>
                    <a:pt x="343789" y="64731"/>
                  </a:lnTo>
                  <a:lnTo>
                    <a:pt x="322707" y="64731"/>
                  </a:lnTo>
                  <a:lnTo>
                    <a:pt x="294055" y="158750"/>
                  </a:lnTo>
                  <a:lnTo>
                    <a:pt x="266026" y="64731"/>
                  </a:lnTo>
                  <a:lnTo>
                    <a:pt x="240855" y="64731"/>
                  </a:lnTo>
                  <a:lnTo>
                    <a:pt x="283387" y="190500"/>
                  </a:lnTo>
                  <a:lnTo>
                    <a:pt x="305968" y="190500"/>
                  </a:lnTo>
                  <a:lnTo>
                    <a:pt x="333248" y="100457"/>
                  </a:lnTo>
                  <a:lnTo>
                    <a:pt x="360527" y="190500"/>
                  </a:lnTo>
                  <a:lnTo>
                    <a:pt x="383108" y="190500"/>
                  </a:lnTo>
                  <a:lnTo>
                    <a:pt x="425640" y="64731"/>
                  </a:lnTo>
                  <a:close/>
                </a:path>
                <a:path w="561975" h="193039">
                  <a:moveTo>
                    <a:pt x="561949" y="139153"/>
                  </a:moveTo>
                  <a:lnTo>
                    <a:pt x="559650" y="118694"/>
                  </a:lnTo>
                  <a:lnTo>
                    <a:pt x="558190" y="105791"/>
                  </a:lnTo>
                  <a:lnTo>
                    <a:pt x="545655" y="81737"/>
                  </a:lnTo>
                  <a:lnTo>
                    <a:pt x="545299" y="81483"/>
                  </a:lnTo>
                  <a:lnTo>
                    <a:pt x="536892" y="75399"/>
                  </a:lnTo>
                  <a:lnTo>
                    <a:pt x="536892" y="118694"/>
                  </a:lnTo>
                  <a:lnTo>
                    <a:pt x="460984" y="118694"/>
                  </a:lnTo>
                  <a:lnTo>
                    <a:pt x="482015" y="84836"/>
                  </a:lnTo>
                  <a:lnTo>
                    <a:pt x="527354" y="93522"/>
                  </a:lnTo>
                  <a:lnTo>
                    <a:pt x="536892" y="118694"/>
                  </a:lnTo>
                  <a:lnTo>
                    <a:pt x="536892" y="75399"/>
                  </a:lnTo>
                  <a:lnTo>
                    <a:pt x="525513" y="67157"/>
                  </a:lnTo>
                  <a:lnTo>
                    <a:pt x="498944" y="62268"/>
                  </a:lnTo>
                  <a:lnTo>
                    <a:pt x="472363" y="67221"/>
                  </a:lnTo>
                  <a:lnTo>
                    <a:pt x="452475" y="80937"/>
                  </a:lnTo>
                  <a:lnTo>
                    <a:pt x="440004" y="101663"/>
                  </a:lnTo>
                  <a:lnTo>
                    <a:pt x="435686" y="127622"/>
                  </a:lnTo>
                  <a:lnTo>
                    <a:pt x="440004" y="153581"/>
                  </a:lnTo>
                  <a:lnTo>
                    <a:pt x="452475" y="174307"/>
                  </a:lnTo>
                  <a:lnTo>
                    <a:pt x="472363" y="188023"/>
                  </a:lnTo>
                  <a:lnTo>
                    <a:pt x="498944" y="192989"/>
                  </a:lnTo>
                  <a:lnTo>
                    <a:pt x="517867" y="191249"/>
                  </a:lnTo>
                  <a:lnTo>
                    <a:pt x="533095" y="186728"/>
                  </a:lnTo>
                  <a:lnTo>
                    <a:pt x="544868" y="180479"/>
                  </a:lnTo>
                  <a:lnTo>
                    <a:pt x="553085" y="173761"/>
                  </a:lnTo>
                  <a:lnTo>
                    <a:pt x="553389" y="173507"/>
                  </a:lnTo>
                  <a:lnTo>
                    <a:pt x="539254" y="159626"/>
                  </a:lnTo>
                  <a:lnTo>
                    <a:pt x="531609" y="164922"/>
                  </a:lnTo>
                  <a:lnTo>
                    <a:pt x="522490" y="169430"/>
                  </a:lnTo>
                  <a:lnTo>
                    <a:pt x="511683" y="172580"/>
                  </a:lnTo>
                  <a:lnTo>
                    <a:pt x="498944" y="173761"/>
                  </a:lnTo>
                  <a:lnTo>
                    <a:pt x="483349" y="170878"/>
                  </a:lnTo>
                  <a:lnTo>
                    <a:pt x="471678" y="163195"/>
                  </a:lnTo>
                  <a:lnTo>
                    <a:pt x="464121" y="152146"/>
                  </a:lnTo>
                  <a:lnTo>
                    <a:pt x="460870" y="139153"/>
                  </a:lnTo>
                  <a:lnTo>
                    <a:pt x="561949" y="139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762665" y="6280804"/>
              <a:ext cx="87439" cy="128244"/>
            </a:xfrm>
            <a:prstGeom prst="rect">
              <a:avLst/>
            </a:prstGeom>
          </p:spPr>
        </p:pic>
      </p:grpSp>
      <p:grpSp>
        <p:nvGrpSpPr>
          <p:cNvPr id="344" name="object 344"/>
          <p:cNvGrpSpPr/>
          <p:nvPr/>
        </p:nvGrpSpPr>
        <p:grpSpPr>
          <a:xfrm>
            <a:off x="5937299" y="6221028"/>
            <a:ext cx="1435100" cy="190500"/>
            <a:chOff x="5937299" y="6221028"/>
            <a:chExt cx="1435100" cy="190500"/>
          </a:xfrm>
        </p:grpSpPr>
        <p:pic>
          <p:nvPicPr>
            <p:cNvPr id="345" name="object 34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37299" y="6280811"/>
              <a:ext cx="269866" cy="130721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234451" y="6280802"/>
              <a:ext cx="116459" cy="128244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75723" y="6280801"/>
              <a:ext cx="109131" cy="130721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509665" y="6283288"/>
              <a:ext cx="116458" cy="128244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6658367" y="622102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15418" y="6246204"/>
              <a:ext cx="88430" cy="165328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823692" y="6280811"/>
              <a:ext cx="115214" cy="130721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71150" y="6280802"/>
              <a:ext cx="116458" cy="128244"/>
            </a:xfrm>
            <a:prstGeom prst="rect">
              <a:avLst/>
            </a:prstGeom>
          </p:spPr>
        </p:pic>
        <p:pic>
          <p:nvPicPr>
            <p:cNvPr id="353" name="object 35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112416" y="6246204"/>
              <a:ext cx="259455" cy="165328"/>
            </a:xfrm>
            <a:prstGeom prst="rect">
              <a:avLst/>
            </a:prstGeom>
          </p:spPr>
        </p:pic>
      </p:grpSp>
      <p:pic>
        <p:nvPicPr>
          <p:cNvPr id="354" name="object 354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911110" y="4630279"/>
            <a:ext cx="3155602" cy="230082"/>
          </a:xfrm>
          <a:prstGeom prst="rect">
            <a:avLst/>
          </a:prstGeom>
        </p:spPr>
      </p:pic>
      <p:sp>
        <p:nvSpPr>
          <p:cNvPr id="355" name="object 355"/>
          <p:cNvSpPr/>
          <p:nvPr/>
        </p:nvSpPr>
        <p:spPr>
          <a:xfrm>
            <a:off x="4174325" y="4750828"/>
            <a:ext cx="135890" cy="31115"/>
          </a:xfrm>
          <a:custGeom>
            <a:avLst/>
            <a:gdLst/>
            <a:ahLst/>
            <a:cxnLst/>
            <a:rect l="l" t="t" r="r" b="b"/>
            <a:pathLst>
              <a:path w="135889" h="31114">
                <a:moveTo>
                  <a:pt x="135877" y="0"/>
                </a:moveTo>
                <a:lnTo>
                  <a:pt x="0" y="0"/>
                </a:lnTo>
                <a:lnTo>
                  <a:pt x="0" y="31102"/>
                </a:lnTo>
                <a:lnTo>
                  <a:pt x="135877" y="31102"/>
                </a:lnTo>
                <a:lnTo>
                  <a:pt x="135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6" name="object 356"/>
          <p:cNvGrpSpPr/>
          <p:nvPr/>
        </p:nvGrpSpPr>
        <p:grpSpPr>
          <a:xfrm>
            <a:off x="4431197" y="4636528"/>
            <a:ext cx="1721485" cy="299085"/>
            <a:chOff x="4431197" y="4636528"/>
            <a:chExt cx="1721485" cy="299085"/>
          </a:xfrm>
        </p:grpSpPr>
        <p:pic>
          <p:nvPicPr>
            <p:cNvPr id="357" name="object 35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431197" y="4642488"/>
              <a:ext cx="170700" cy="213410"/>
            </a:xfrm>
            <a:prstGeom prst="rect">
              <a:avLst/>
            </a:prstGeom>
          </p:spPr>
        </p:pic>
        <p:pic>
          <p:nvPicPr>
            <p:cNvPr id="358" name="object 35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621108" y="4700829"/>
              <a:ext cx="160731" cy="15805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811904" y="4700818"/>
              <a:ext cx="164007" cy="234264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005668" y="4700822"/>
              <a:ext cx="112217" cy="155079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5140210" y="4636528"/>
              <a:ext cx="43815" cy="219710"/>
            </a:xfrm>
            <a:custGeom>
              <a:avLst/>
              <a:gdLst/>
              <a:ahLst/>
              <a:cxnLst/>
              <a:rect l="l" t="t" r="r" b="b"/>
              <a:pathLst>
                <a:path w="43814" h="219710">
                  <a:moveTo>
                    <a:pt x="40627" y="67271"/>
                  </a:moveTo>
                  <a:lnTo>
                    <a:pt x="3276" y="67271"/>
                  </a:lnTo>
                  <a:lnTo>
                    <a:pt x="3276" y="219379"/>
                  </a:lnTo>
                  <a:lnTo>
                    <a:pt x="40627" y="219379"/>
                  </a:lnTo>
                  <a:lnTo>
                    <a:pt x="40627" y="67271"/>
                  </a:lnTo>
                  <a:close/>
                </a:path>
                <a:path w="43814" h="219710">
                  <a:moveTo>
                    <a:pt x="21882" y="0"/>
                  </a:moveTo>
                  <a:lnTo>
                    <a:pt x="13378" y="1724"/>
                  </a:lnTo>
                  <a:lnTo>
                    <a:pt x="6421" y="6421"/>
                  </a:lnTo>
                  <a:lnTo>
                    <a:pt x="1724" y="13378"/>
                  </a:lnTo>
                  <a:lnTo>
                    <a:pt x="0" y="21882"/>
                  </a:lnTo>
                  <a:lnTo>
                    <a:pt x="1724" y="30383"/>
                  </a:lnTo>
                  <a:lnTo>
                    <a:pt x="6421" y="37336"/>
                  </a:lnTo>
                  <a:lnTo>
                    <a:pt x="13378" y="42029"/>
                  </a:lnTo>
                  <a:lnTo>
                    <a:pt x="21882" y="43751"/>
                  </a:lnTo>
                  <a:lnTo>
                    <a:pt x="30385" y="42029"/>
                  </a:lnTo>
                  <a:lnTo>
                    <a:pt x="37342" y="37336"/>
                  </a:lnTo>
                  <a:lnTo>
                    <a:pt x="42039" y="30383"/>
                  </a:lnTo>
                  <a:lnTo>
                    <a:pt x="43764" y="21882"/>
                  </a:lnTo>
                  <a:lnTo>
                    <a:pt x="42039" y="13378"/>
                  </a:lnTo>
                  <a:lnTo>
                    <a:pt x="37342" y="6421"/>
                  </a:lnTo>
                  <a:lnTo>
                    <a:pt x="30385" y="1724"/>
                  </a:lnTo>
                  <a:lnTo>
                    <a:pt x="21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" name="object 36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213732" y="4700826"/>
              <a:ext cx="169672" cy="158051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413154" y="4700822"/>
              <a:ext cx="112217" cy="155079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5547703" y="4636528"/>
              <a:ext cx="43815" cy="219710"/>
            </a:xfrm>
            <a:custGeom>
              <a:avLst/>
              <a:gdLst/>
              <a:ahLst/>
              <a:cxnLst/>
              <a:rect l="l" t="t" r="r" b="b"/>
              <a:pathLst>
                <a:path w="43814" h="219710">
                  <a:moveTo>
                    <a:pt x="40627" y="67271"/>
                  </a:moveTo>
                  <a:lnTo>
                    <a:pt x="3276" y="67271"/>
                  </a:lnTo>
                  <a:lnTo>
                    <a:pt x="3276" y="219379"/>
                  </a:lnTo>
                  <a:lnTo>
                    <a:pt x="40627" y="219379"/>
                  </a:lnTo>
                  <a:lnTo>
                    <a:pt x="40627" y="67271"/>
                  </a:lnTo>
                  <a:close/>
                </a:path>
                <a:path w="43814" h="219710">
                  <a:moveTo>
                    <a:pt x="21869" y="0"/>
                  </a:moveTo>
                  <a:lnTo>
                    <a:pt x="13367" y="1724"/>
                  </a:lnTo>
                  <a:lnTo>
                    <a:pt x="6415" y="6421"/>
                  </a:lnTo>
                  <a:lnTo>
                    <a:pt x="1722" y="13378"/>
                  </a:lnTo>
                  <a:lnTo>
                    <a:pt x="0" y="21882"/>
                  </a:lnTo>
                  <a:lnTo>
                    <a:pt x="1722" y="30383"/>
                  </a:lnTo>
                  <a:lnTo>
                    <a:pt x="6415" y="37336"/>
                  </a:lnTo>
                  <a:lnTo>
                    <a:pt x="13367" y="42029"/>
                  </a:lnTo>
                  <a:lnTo>
                    <a:pt x="21869" y="43751"/>
                  </a:lnTo>
                  <a:lnTo>
                    <a:pt x="30378" y="42029"/>
                  </a:lnTo>
                  <a:lnTo>
                    <a:pt x="37334" y="37336"/>
                  </a:lnTo>
                  <a:lnTo>
                    <a:pt x="42029" y="30383"/>
                  </a:lnTo>
                  <a:lnTo>
                    <a:pt x="43751" y="21882"/>
                  </a:lnTo>
                  <a:lnTo>
                    <a:pt x="42029" y="13378"/>
                  </a:lnTo>
                  <a:lnTo>
                    <a:pt x="37334" y="6421"/>
                  </a:lnTo>
                  <a:lnTo>
                    <a:pt x="30378" y="1724"/>
                  </a:lnTo>
                  <a:lnTo>
                    <a:pt x="21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" name="object 36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618243" y="4659299"/>
              <a:ext cx="117271" cy="199580"/>
            </a:xfrm>
            <a:prstGeom prst="rect">
              <a:avLst/>
            </a:prstGeom>
          </p:spPr>
        </p:pic>
        <p:sp>
          <p:nvSpPr>
            <p:cNvPr id="366" name="object 366"/>
            <p:cNvSpPr/>
            <p:nvPr/>
          </p:nvSpPr>
          <p:spPr>
            <a:xfrm>
              <a:off x="5762307" y="4636528"/>
              <a:ext cx="43815" cy="219710"/>
            </a:xfrm>
            <a:custGeom>
              <a:avLst/>
              <a:gdLst/>
              <a:ahLst/>
              <a:cxnLst/>
              <a:rect l="l" t="t" r="r" b="b"/>
              <a:pathLst>
                <a:path w="43814" h="219710">
                  <a:moveTo>
                    <a:pt x="40627" y="67271"/>
                  </a:moveTo>
                  <a:lnTo>
                    <a:pt x="3276" y="67271"/>
                  </a:lnTo>
                  <a:lnTo>
                    <a:pt x="3276" y="219379"/>
                  </a:lnTo>
                  <a:lnTo>
                    <a:pt x="40627" y="219379"/>
                  </a:lnTo>
                  <a:lnTo>
                    <a:pt x="40627" y="67271"/>
                  </a:lnTo>
                  <a:close/>
                </a:path>
                <a:path w="43814" h="219710">
                  <a:moveTo>
                    <a:pt x="21882" y="0"/>
                  </a:moveTo>
                  <a:lnTo>
                    <a:pt x="13378" y="1724"/>
                  </a:lnTo>
                  <a:lnTo>
                    <a:pt x="6421" y="6421"/>
                  </a:lnTo>
                  <a:lnTo>
                    <a:pt x="1724" y="13378"/>
                  </a:lnTo>
                  <a:lnTo>
                    <a:pt x="0" y="21882"/>
                  </a:lnTo>
                  <a:lnTo>
                    <a:pt x="1724" y="30383"/>
                  </a:lnTo>
                  <a:lnTo>
                    <a:pt x="6421" y="37336"/>
                  </a:lnTo>
                  <a:lnTo>
                    <a:pt x="13378" y="42029"/>
                  </a:lnTo>
                  <a:lnTo>
                    <a:pt x="21882" y="43751"/>
                  </a:lnTo>
                  <a:lnTo>
                    <a:pt x="30385" y="42029"/>
                  </a:lnTo>
                  <a:lnTo>
                    <a:pt x="37342" y="37336"/>
                  </a:lnTo>
                  <a:lnTo>
                    <a:pt x="42039" y="30383"/>
                  </a:lnTo>
                  <a:lnTo>
                    <a:pt x="43764" y="21882"/>
                  </a:lnTo>
                  <a:lnTo>
                    <a:pt x="42039" y="13378"/>
                  </a:lnTo>
                  <a:lnTo>
                    <a:pt x="37342" y="6421"/>
                  </a:lnTo>
                  <a:lnTo>
                    <a:pt x="30385" y="1724"/>
                  </a:lnTo>
                  <a:lnTo>
                    <a:pt x="21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7" name="object 367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832853" y="4700819"/>
              <a:ext cx="137960" cy="158064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991659" y="4700829"/>
              <a:ext cx="160743" cy="158051"/>
            </a:xfrm>
            <a:prstGeom prst="rect">
              <a:avLst/>
            </a:prstGeom>
          </p:spPr>
        </p:pic>
      </p:grpSp>
      <p:pic>
        <p:nvPicPr>
          <p:cNvPr id="369" name="object 369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905548" y="5095747"/>
            <a:ext cx="149428" cy="149428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905548" y="5820559"/>
            <a:ext cx="149428" cy="149428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905548" y="6239059"/>
            <a:ext cx="149428" cy="1494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964" y="234416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99"/>
                </a:moveTo>
                <a:lnTo>
                  <a:pt x="673" y="484657"/>
                </a:lnTo>
                <a:lnTo>
                  <a:pt x="673" y="599986"/>
                </a:lnTo>
                <a:lnTo>
                  <a:pt x="189077" y="403199"/>
                </a:lnTo>
                <a:lnTo>
                  <a:pt x="189077" y="299999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86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04257" y="946919"/>
            <a:ext cx="1449705" cy="270510"/>
            <a:chOff x="904257" y="946919"/>
            <a:chExt cx="1449705" cy="270510"/>
          </a:xfrm>
        </p:grpSpPr>
        <p:sp>
          <p:nvSpPr>
            <p:cNvPr id="4" name="object 4"/>
            <p:cNvSpPr/>
            <p:nvPr/>
          </p:nvSpPr>
          <p:spPr>
            <a:xfrm>
              <a:off x="904257" y="946919"/>
              <a:ext cx="217804" cy="267335"/>
            </a:xfrm>
            <a:custGeom>
              <a:avLst/>
              <a:gdLst/>
              <a:ahLst/>
              <a:cxnLst/>
              <a:rect l="l" t="t" r="r" b="b"/>
              <a:pathLst>
                <a:path w="217805" h="267334">
                  <a:moveTo>
                    <a:pt x="118313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50228" y="266776"/>
                  </a:lnTo>
                  <a:lnTo>
                    <a:pt x="50228" y="178600"/>
                  </a:lnTo>
                  <a:lnTo>
                    <a:pt x="118313" y="178600"/>
                  </a:lnTo>
                  <a:lnTo>
                    <a:pt x="159942" y="172809"/>
                  </a:lnTo>
                  <a:lnTo>
                    <a:pt x="191125" y="155717"/>
                  </a:lnTo>
                  <a:lnTo>
                    <a:pt x="204532" y="136550"/>
                  </a:lnTo>
                  <a:lnTo>
                    <a:pt x="50228" y="136550"/>
                  </a:lnTo>
                  <a:lnTo>
                    <a:pt x="50228" y="42049"/>
                  </a:lnTo>
                  <a:lnTo>
                    <a:pt x="204529" y="42049"/>
                  </a:lnTo>
                  <a:lnTo>
                    <a:pt x="191125" y="22883"/>
                  </a:lnTo>
                  <a:lnTo>
                    <a:pt x="159942" y="5790"/>
                  </a:lnTo>
                  <a:lnTo>
                    <a:pt x="118313" y="0"/>
                  </a:lnTo>
                  <a:close/>
                </a:path>
                <a:path w="217805" h="267334">
                  <a:moveTo>
                    <a:pt x="204529" y="42049"/>
                  </a:moveTo>
                  <a:lnTo>
                    <a:pt x="118313" y="42049"/>
                  </a:lnTo>
                  <a:lnTo>
                    <a:pt x="140581" y="45377"/>
                  </a:lnTo>
                  <a:lnTo>
                    <a:pt x="155644" y="54862"/>
                  </a:lnTo>
                  <a:lnTo>
                    <a:pt x="164183" y="69754"/>
                  </a:lnTo>
                  <a:lnTo>
                    <a:pt x="166877" y="89306"/>
                  </a:lnTo>
                  <a:lnTo>
                    <a:pt x="164183" y="108850"/>
                  </a:lnTo>
                  <a:lnTo>
                    <a:pt x="155644" y="123739"/>
                  </a:lnTo>
                  <a:lnTo>
                    <a:pt x="140581" y="133222"/>
                  </a:lnTo>
                  <a:lnTo>
                    <a:pt x="118313" y="136550"/>
                  </a:lnTo>
                  <a:lnTo>
                    <a:pt x="204532" y="136550"/>
                  </a:lnTo>
                  <a:lnTo>
                    <a:pt x="210692" y="127743"/>
                  </a:lnTo>
                  <a:lnTo>
                    <a:pt x="217474" y="89306"/>
                  </a:lnTo>
                  <a:lnTo>
                    <a:pt x="210692" y="50861"/>
                  </a:lnTo>
                  <a:lnTo>
                    <a:pt x="204529" y="420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655" y="1019844"/>
              <a:ext cx="361847" cy="1975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257" y="1019851"/>
              <a:ext cx="184556" cy="1975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9082" y="1019851"/>
              <a:ext cx="200926" cy="19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6417" y="1019849"/>
              <a:ext cx="172465" cy="1975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1195" y="1019849"/>
              <a:ext cx="172465" cy="19757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482584" y="927953"/>
            <a:ext cx="554990" cy="289560"/>
            <a:chOff x="2482584" y="927953"/>
            <a:chExt cx="554990" cy="289560"/>
          </a:xfrm>
        </p:grpSpPr>
        <p:sp>
          <p:nvSpPr>
            <p:cNvPr id="11" name="object 11"/>
            <p:cNvSpPr/>
            <p:nvPr/>
          </p:nvSpPr>
          <p:spPr>
            <a:xfrm>
              <a:off x="2482584" y="927953"/>
              <a:ext cx="151130" cy="285750"/>
            </a:xfrm>
            <a:custGeom>
              <a:avLst/>
              <a:gdLst/>
              <a:ahLst/>
              <a:cxnLst/>
              <a:rect l="l" t="t" r="r" b="b"/>
              <a:pathLst>
                <a:path w="151130" h="285750">
                  <a:moveTo>
                    <a:pt x="106591" y="0"/>
                  </a:moveTo>
                  <a:lnTo>
                    <a:pt x="72272" y="6228"/>
                  </a:lnTo>
                  <a:lnTo>
                    <a:pt x="50965" y="24577"/>
                  </a:lnTo>
                  <a:lnTo>
                    <a:pt x="39982" y="54542"/>
                  </a:lnTo>
                  <a:lnTo>
                    <a:pt x="36639" y="95618"/>
                  </a:lnTo>
                  <a:lnTo>
                    <a:pt x="0" y="95618"/>
                  </a:lnTo>
                  <a:lnTo>
                    <a:pt x="0" y="134505"/>
                  </a:lnTo>
                  <a:lnTo>
                    <a:pt x="36639" y="134505"/>
                  </a:lnTo>
                  <a:lnTo>
                    <a:pt x="36639" y="285749"/>
                  </a:lnTo>
                  <a:lnTo>
                    <a:pt x="83337" y="285749"/>
                  </a:lnTo>
                  <a:lnTo>
                    <a:pt x="83337" y="134505"/>
                  </a:lnTo>
                  <a:lnTo>
                    <a:pt x="137655" y="134505"/>
                  </a:lnTo>
                  <a:lnTo>
                    <a:pt x="137655" y="95618"/>
                  </a:lnTo>
                  <a:lnTo>
                    <a:pt x="83337" y="95618"/>
                  </a:lnTo>
                  <a:lnTo>
                    <a:pt x="83785" y="72312"/>
                  </a:lnTo>
                  <a:lnTo>
                    <a:pt x="86780" y="54411"/>
                  </a:lnTo>
                  <a:lnTo>
                    <a:pt x="94797" y="42927"/>
                  </a:lnTo>
                  <a:lnTo>
                    <a:pt x="110312" y="38874"/>
                  </a:lnTo>
                  <a:lnTo>
                    <a:pt x="116832" y="39141"/>
                  </a:lnTo>
                  <a:lnTo>
                    <a:pt x="123804" y="39897"/>
                  </a:lnTo>
                  <a:lnTo>
                    <a:pt x="130773" y="41071"/>
                  </a:lnTo>
                  <a:lnTo>
                    <a:pt x="137287" y="42595"/>
                  </a:lnTo>
                  <a:lnTo>
                    <a:pt x="150685" y="6502"/>
                  </a:lnTo>
                  <a:lnTo>
                    <a:pt x="140550" y="3680"/>
                  </a:lnTo>
                  <a:lnTo>
                    <a:pt x="130033" y="1646"/>
                  </a:lnTo>
                  <a:lnTo>
                    <a:pt x="118819" y="414"/>
                  </a:lnTo>
                  <a:lnTo>
                    <a:pt x="1065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7958" y="1019844"/>
              <a:ext cx="212089" cy="1975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7247" y="1019849"/>
              <a:ext cx="140271" cy="19385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3155276" y="946924"/>
            <a:ext cx="893444" cy="267335"/>
          </a:xfrm>
          <a:custGeom>
            <a:avLst/>
            <a:gdLst/>
            <a:ahLst/>
            <a:cxnLst/>
            <a:rect l="l" t="t" r="r" b="b"/>
            <a:pathLst>
              <a:path w="893445" h="267334">
                <a:moveTo>
                  <a:pt x="365747" y="0"/>
                </a:moveTo>
                <a:lnTo>
                  <a:pt x="311607" y="0"/>
                </a:lnTo>
                <a:lnTo>
                  <a:pt x="259702" y="182689"/>
                </a:lnTo>
                <a:lnTo>
                  <a:pt x="210223" y="0"/>
                </a:lnTo>
                <a:lnTo>
                  <a:pt x="155524" y="0"/>
                </a:lnTo>
                <a:lnTo>
                  <a:pt x="106045" y="182689"/>
                </a:lnTo>
                <a:lnTo>
                  <a:pt x="54140" y="0"/>
                </a:lnTo>
                <a:lnTo>
                  <a:pt x="0" y="0"/>
                </a:lnTo>
                <a:lnTo>
                  <a:pt x="82042" y="266776"/>
                </a:lnTo>
                <a:lnTo>
                  <a:pt x="130403" y="266776"/>
                </a:lnTo>
                <a:lnTo>
                  <a:pt x="182867" y="69202"/>
                </a:lnTo>
                <a:lnTo>
                  <a:pt x="235331" y="266776"/>
                </a:lnTo>
                <a:lnTo>
                  <a:pt x="283705" y="266776"/>
                </a:lnTo>
                <a:lnTo>
                  <a:pt x="365747" y="0"/>
                </a:lnTo>
                <a:close/>
              </a:path>
              <a:path w="893445" h="267334">
                <a:moveTo>
                  <a:pt x="607034" y="266776"/>
                </a:moveTo>
                <a:lnTo>
                  <a:pt x="549198" y="168186"/>
                </a:lnTo>
                <a:lnTo>
                  <a:pt x="545261" y="161480"/>
                </a:lnTo>
                <a:lnTo>
                  <a:pt x="568896" y="152222"/>
                </a:lnTo>
                <a:lnTo>
                  <a:pt x="588441" y="137020"/>
                </a:lnTo>
                <a:lnTo>
                  <a:pt x="594931" y="126136"/>
                </a:lnTo>
                <a:lnTo>
                  <a:pt x="601738" y="114706"/>
                </a:lnTo>
                <a:lnTo>
                  <a:pt x="606653" y="84099"/>
                </a:lnTo>
                <a:lnTo>
                  <a:pt x="600722" y="49212"/>
                </a:lnTo>
                <a:lnTo>
                  <a:pt x="595795" y="42049"/>
                </a:lnTo>
                <a:lnTo>
                  <a:pt x="582498" y="22720"/>
                </a:lnTo>
                <a:lnTo>
                  <a:pt x="556056" y="8445"/>
                </a:lnTo>
                <a:lnTo>
                  <a:pt x="556056" y="84099"/>
                </a:lnTo>
                <a:lnTo>
                  <a:pt x="553237" y="103073"/>
                </a:lnTo>
                <a:lnTo>
                  <a:pt x="544423" y="116141"/>
                </a:lnTo>
                <a:lnTo>
                  <a:pt x="529056" y="123698"/>
                </a:lnTo>
                <a:lnTo>
                  <a:pt x="506577" y="126136"/>
                </a:lnTo>
                <a:lnTo>
                  <a:pt x="443877" y="126136"/>
                </a:lnTo>
                <a:lnTo>
                  <a:pt x="443877" y="42049"/>
                </a:lnTo>
                <a:lnTo>
                  <a:pt x="506577" y="42049"/>
                </a:lnTo>
                <a:lnTo>
                  <a:pt x="529056" y="44513"/>
                </a:lnTo>
                <a:lnTo>
                  <a:pt x="544423" y="52120"/>
                </a:lnTo>
                <a:lnTo>
                  <a:pt x="553237" y="65201"/>
                </a:lnTo>
                <a:lnTo>
                  <a:pt x="556056" y="84099"/>
                </a:lnTo>
                <a:lnTo>
                  <a:pt x="556056" y="8445"/>
                </a:lnTo>
                <a:lnTo>
                  <a:pt x="551332" y="5892"/>
                </a:lnTo>
                <a:lnTo>
                  <a:pt x="506577" y="0"/>
                </a:lnTo>
                <a:lnTo>
                  <a:pt x="393649" y="0"/>
                </a:lnTo>
                <a:lnTo>
                  <a:pt x="393649" y="266776"/>
                </a:lnTo>
                <a:lnTo>
                  <a:pt x="443877" y="266776"/>
                </a:lnTo>
                <a:lnTo>
                  <a:pt x="443877" y="168186"/>
                </a:lnTo>
                <a:lnTo>
                  <a:pt x="492988" y="168186"/>
                </a:lnTo>
                <a:lnTo>
                  <a:pt x="550659" y="266776"/>
                </a:lnTo>
                <a:lnTo>
                  <a:pt x="607034" y="266776"/>
                </a:lnTo>
                <a:close/>
              </a:path>
              <a:path w="893445" h="267334">
                <a:moveTo>
                  <a:pt x="893343" y="266788"/>
                </a:moveTo>
                <a:lnTo>
                  <a:pt x="867168" y="204647"/>
                </a:lnTo>
                <a:lnTo>
                  <a:pt x="849388" y="162420"/>
                </a:lnTo>
                <a:lnTo>
                  <a:pt x="810044" y="69024"/>
                </a:lnTo>
                <a:lnTo>
                  <a:pt x="798461" y="41529"/>
                </a:lnTo>
                <a:lnTo>
                  <a:pt x="798461" y="162420"/>
                </a:lnTo>
                <a:lnTo>
                  <a:pt x="722185" y="162420"/>
                </a:lnTo>
                <a:lnTo>
                  <a:pt x="760323" y="69024"/>
                </a:lnTo>
                <a:lnTo>
                  <a:pt x="798461" y="162420"/>
                </a:lnTo>
                <a:lnTo>
                  <a:pt x="798461" y="41529"/>
                </a:lnTo>
                <a:lnTo>
                  <a:pt x="780973" y="12"/>
                </a:lnTo>
                <a:lnTo>
                  <a:pt x="739863" y="12"/>
                </a:lnTo>
                <a:lnTo>
                  <a:pt x="627494" y="266788"/>
                </a:lnTo>
                <a:lnTo>
                  <a:pt x="679767" y="266788"/>
                </a:lnTo>
                <a:lnTo>
                  <a:pt x="705065" y="204647"/>
                </a:lnTo>
                <a:lnTo>
                  <a:pt x="815581" y="204647"/>
                </a:lnTo>
                <a:lnTo>
                  <a:pt x="841057" y="266788"/>
                </a:lnTo>
                <a:lnTo>
                  <a:pt x="893343" y="2667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72798" y="941349"/>
            <a:ext cx="887094" cy="278130"/>
          </a:xfrm>
          <a:custGeom>
            <a:avLst/>
            <a:gdLst/>
            <a:ahLst/>
            <a:cxnLst/>
            <a:rect l="l" t="t" r="r" b="b"/>
            <a:pathLst>
              <a:path w="887095" h="278130">
                <a:moveTo>
                  <a:pt x="189014" y="230492"/>
                </a:moveTo>
                <a:lnTo>
                  <a:pt x="77393" y="230492"/>
                </a:lnTo>
                <a:lnTo>
                  <a:pt x="122377" y="183476"/>
                </a:lnTo>
                <a:lnTo>
                  <a:pt x="148272" y="156083"/>
                </a:lnTo>
                <a:lnTo>
                  <a:pt x="164134" y="137922"/>
                </a:lnTo>
                <a:lnTo>
                  <a:pt x="176542" y="119062"/>
                </a:lnTo>
                <a:lnTo>
                  <a:pt x="184632" y="98945"/>
                </a:lnTo>
                <a:lnTo>
                  <a:pt x="187528" y="77012"/>
                </a:lnTo>
                <a:lnTo>
                  <a:pt x="181013" y="44577"/>
                </a:lnTo>
                <a:lnTo>
                  <a:pt x="162496" y="20370"/>
                </a:lnTo>
                <a:lnTo>
                  <a:pt x="133527" y="5232"/>
                </a:lnTo>
                <a:lnTo>
                  <a:pt x="95618" y="0"/>
                </a:lnTo>
                <a:lnTo>
                  <a:pt x="56578" y="6769"/>
                </a:lnTo>
                <a:lnTo>
                  <a:pt x="28625" y="23647"/>
                </a:lnTo>
                <a:lnTo>
                  <a:pt x="10248" y="45605"/>
                </a:lnTo>
                <a:lnTo>
                  <a:pt x="0" y="67525"/>
                </a:lnTo>
                <a:lnTo>
                  <a:pt x="44094" y="82969"/>
                </a:lnTo>
                <a:lnTo>
                  <a:pt x="49580" y="71945"/>
                </a:lnTo>
                <a:lnTo>
                  <a:pt x="59245" y="58394"/>
                </a:lnTo>
                <a:lnTo>
                  <a:pt x="74218" y="46901"/>
                </a:lnTo>
                <a:lnTo>
                  <a:pt x="95618" y="42037"/>
                </a:lnTo>
                <a:lnTo>
                  <a:pt x="113855" y="44500"/>
                </a:lnTo>
                <a:lnTo>
                  <a:pt x="126936" y="51511"/>
                </a:lnTo>
                <a:lnTo>
                  <a:pt x="134835" y="62534"/>
                </a:lnTo>
                <a:lnTo>
                  <a:pt x="137477" y="77012"/>
                </a:lnTo>
                <a:lnTo>
                  <a:pt x="136067" y="88722"/>
                </a:lnTo>
                <a:lnTo>
                  <a:pt x="131775" y="99949"/>
                </a:lnTo>
                <a:lnTo>
                  <a:pt x="124523" y="111239"/>
                </a:lnTo>
                <a:lnTo>
                  <a:pt x="114223" y="123151"/>
                </a:lnTo>
                <a:lnTo>
                  <a:pt x="749" y="242214"/>
                </a:lnTo>
                <a:lnTo>
                  <a:pt x="749" y="272351"/>
                </a:lnTo>
                <a:lnTo>
                  <a:pt x="189014" y="272351"/>
                </a:lnTo>
                <a:lnTo>
                  <a:pt x="189014" y="230492"/>
                </a:lnTo>
                <a:close/>
              </a:path>
              <a:path w="887095" h="278130">
                <a:moveTo>
                  <a:pt x="441083" y="138963"/>
                </a:moveTo>
                <a:lnTo>
                  <a:pt x="434124" y="82727"/>
                </a:lnTo>
                <a:lnTo>
                  <a:pt x="414731" y="42037"/>
                </a:lnTo>
                <a:lnTo>
                  <a:pt x="413181" y="38798"/>
                </a:lnTo>
                <a:lnTo>
                  <a:pt x="390855" y="20586"/>
                </a:lnTo>
                <a:lnTo>
                  <a:pt x="390855" y="138963"/>
                </a:lnTo>
                <a:lnTo>
                  <a:pt x="387769" y="176555"/>
                </a:lnTo>
                <a:lnTo>
                  <a:pt x="377456" y="207378"/>
                </a:lnTo>
                <a:lnTo>
                  <a:pt x="358368" y="228231"/>
                </a:lnTo>
                <a:lnTo>
                  <a:pt x="328904" y="235889"/>
                </a:lnTo>
                <a:lnTo>
                  <a:pt x="299453" y="228231"/>
                </a:lnTo>
                <a:lnTo>
                  <a:pt x="280352" y="207378"/>
                </a:lnTo>
                <a:lnTo>
                  <a:pt x="270040" y="176555"/>
                </a:lnTo>
                <a:lnTo>
                  <a:pt x="266954" y="138963"/>
                </a:lnTo>
                <a:lnTo>
                  <a:pt x="270040" y="101384"/>
                </a:lnTo>
                <a:lnTo>
                  <a:pt x="280352" y="70561"/>
                </a:lnTo>
                <a:lnTo>
                  <a:pt x="299453" y="49707"/>
                </a:lnTo>
                <a:lnTo>
                  <a:pt x="328904" y="42037"/>
                </a:lnTo>
                <a:lnTo>
                  <a:pt x="358368" y="49707"/>
                </a:lnTo>
                <a:lnTo>
                  <a:pt x="377456" y="70561"/>
                </a:lnTo>
                <a:lnTo>
                  <a:pt x="387769" y="101384"/>
                </a:lnTo>
                <a:lnTo>
                  <a:pt x="390855" y="138963"/>
                </a:lnTo>
                <a:lnTo>
                  <a:pt x="390855" y="20586"/>
                </a:lnTo>
                <a:lnTo>
                  <a:pt x="378142" y="10210"/>
                </a:lnTo>
                <a:lnTo>
                  <a:pt x="328904" y="0"/>
                </a:lnTo>
                <a:lnTo>
                  <a:pt x="279666" y="10210"/>
                </a:lnTo>
                <a:lnTo>
                  <a:pt x="244640" y="38798"/>
                </a:lnTo>
                <a:lnTo>
                  <a:pt x="223685" y="82727"/>
                </a:lnTo>
                <a:lnTo>
                  <a:pt x="216725" y="138963"/>
                </a:lnTo>
                <a:lnTo>
                  <a:pt x="223685" y="195211"/>
                </a:lnTo>
                <a:lnTo>
                  <a:pt x="244640" y="239141"/>
                </a:lnTo>
                <a:lnTo>
                  <a:pt x="279666" y="267728"/>
                </a:lnTo>
                <a:lnTo>
                  <a:pt x="328904" y="277926"/>
                </a:lnTo>
                <a:lnTo>
                  <a:pt x="378142" y="267728"/>
                </a:lnTo>
                <a:lnTo>
                  <a:pt x="413181" y="239141"/>
                </a:lnTo>
                <a:lnTo>
                  <a:pt x="414731" y="235889"/>
                </a:lnTo>
                <a:lnTo>
                  <a:pt x="434124" y="195211"/>
                </a:lnTo>
                <a:lnTo>
                  <a:pt x="441083" y="138963"/>
                </a:lnTo>
                <a:close/>
              </a:path>
              <a:path w="887095" h="278130">
                <a:moveTo>
                  <a:pt x="655218" y="230492"/>
                </a:moveTo>
                <a:lnTo>
                  <a:pt x="543598" y="230492"/>
                </a:lnTo>
                <a:lnTo>
                  <a:pt x="588581" y="183476"/>
                </a:lnTo>
                <a:lnTo>
                  <a:pt x="614476" y="156083"/>
                </a:lnTo>
                <a:lnTo>
                  <a:pt x="630339" y="137922"/>
                </a:lnTo>
                <a:lnTo>
                  <a:pt x="642747" y="119062"/>
                </a:lnTo>
                <a:lnTo>
                  <a:pt x="650836" y="98945"/>
                </a:lnTo>
                <a:lnTo>
                  <a:pt x="653732" y="77012"/>
                </a:lnTo>
                <a:lnTo>
                  <a:pt x="647217" y="44577"/>
                </a:lnTo>
                <a:lnTo>
                  <a:pt x="628700" y="20370"/>
                </a:lnTo>
                <a:lnTo>
                  <a:pt x="599732" y="5232"/>
                </a:lnTo>
                <a:lnTo>
                  <a:pt x="561822" y="0"/>
                </a:lnTo>
                <a:lnTo>
                  <a:pt x="522782" y="6769"/>
                </a:lnTo>
                <a:lnTo>
                  <a:pt x="494830" y="23647"/>
                </a:lnTo>
                <a:lnTo>
                  <a:pt x="476453" y="45605"/>
                </a:lnTo>
                <a:lnTo>
                  <a:pt x="466204" y="67525"/>
                </a:lnTo>
                <a:lnTo>
                  <a:pt x="510298" y="82969"/>
                </a:lnTo>
                <a:lnTo>
                  <a:pt x="515785" y="71945"/>
                </a:lnTo>
                <a:lnTo>
                  <a:pt x="525449" y="58394"/>
                </a:lnTo>
                <a:lnTo>
                  <a:pt x="540423" y="46901"/>
                </a:lnTo>
                <a:lnTo>
                  <a:pt x="561822" y="42037"/>
                </a:lnTo>
                <a:lnTo>
                  <a:pt x="580059" y="44500"/>
                </a:lnTo>
                <a:lnTo>
                  <a:pt x="593140" y="51511"/>
                </a:lnTo>
                <a:lnTo>
                  <a:pt x="601040" y="62534"/>
                </a:lnTo>
                <a:lnTo>
                  <a:pt x="603681" y="77012"/>
                </a:lnTo>
                <a:lnTo>
                  <a:pt x="602272" y="88722"/>
                </a:lnTo>
                <a:lnTo>
                  <a:pt x="597979" y="99949"/>
                </a:lnTo>
                <a:lnTo>
                  <a:pt x="590727" y="111239"/>
                </a:lnTo>
                <a:lnTo>
                  <a:pt x="580428" y="123151"/>
                </a:lnTo>
                <a:lnTo>
                  <a:pt x="466953" y="242214"/>
                </a:lnTo>
                <a:lnTo>
                  <a:pt x="466953" y="272351"/>
                </a:lnTo>
                <a:lnTo>
                  <a:pt x="655218" y="272351"/>
                </a:lnTo>
                <a:lnTo>
                  <a:pt x="655218" y="230492"/>
                </a:lnTo>
                <a:close/>
              </a:path>
              <a:path w="887095" h="278130">
                <a:moveTo>
                  <a:pt x="887018" y="197573"/>
                </a:moveTo>
                <a:lnTo>
                  <a:pt x="882459" y="172123"/>
                </a:lnTo>
                <a:lnTo>
                  <a:pt x="870369" y="153390"/>
                </a:lnTo>
                <a:lnTo>
                  <a:pt x="853109" y="140804"/>
                </a:lnTo>
                <a:lnTo>
                  <a:pt x="833069" y="133756"/>
                </a:lnTo>
                <a:lnTo>
                  <a:pt x="853516" y="123685"/>
                </a:lnTo>
                <a:lnTo>
                  <a:pt x="868045" y="109766"/>
                </a:lnTo>
                <a:lnTo>
                  <a:pt x="876706" y="93052"/>
                </a:lnTo>
                <a:lnTo>
                  <a:pt x="879576" y="74599"/>
                </a:lnTo>
                <a:lnTo>
                  <a:pt x="872604" y="41910"/>
                </a:lnTo>
                <a:lnTo>
                  <a:pt x="852944" y="18605"/>
                </a:lnTo>
                <a:lnTo>
                  <a:pt x="822515" y="4648"/>
                </a:lnTo>
                <a:lnTo>
                  <a:pt x="783209" y="0"/>
                </a:lnTo>
                <a:lnTo>
                  <a:pt x="742099" y="6616"/>
                </a:lnTo>
                <a:lnTo>
                  <a:pt x="714260" y="22047"/>
                </a:lnTo>
                <a:lnTo>
                  <a:pt x="697687" y="39712"/>
                </a:lnTo>
                <a:lnTo>
                  <a:pt x="690372" y="53022"/>
                </a:lnTo>
                <a:lnTo>
                  <a:pt x="734466" y="68453"/>
                </a:lnTo>
                <a:lnTo>
                  <a:pt x="739521" y="61188"/>
                </a:lnTo>
                <a:lnTo>
                  <a:pt x="748233" y="52463"/>
                </a:lnTo>
                <a:lnTo>
                  <a:pt x="762254" y="45123"/>
                </a:lnTo>
                <a:lnTo>
                  <a:pt x="783209" y="42037"/>
                </a:lnTo>
                <a:lnTo>
                  <a:pt x="804545" y="44411"/>
                </a:lnTo>
                <a:lnTo>
                  <a:pt x="818832" y="51066"/>
                </a:lnTo>
                <a:lnTo>
                  <a:pt x="826846" y="61353"/>
                </a:lnTo>
                <a:lnTo>
                  <a:pt x="829348" y="74599"/>
                </a:lnTo>
                <a:lnTo>
                  <a:pt x="824763" y="92837"/>
                </a:lnTo>
                <a:lnTo>
                  <a:pt x="811225" y="105384"/>
                </a:lnTo>
                <a:lnTo>
                  <a:pt x="789076" y="112649"/>
                </a:lnTo>
                <a:lnTo>
                  <a:pt x="758647" y="114973"/>
                </a:lnTo>
                <a:lnTo>
                  <a:pt x="758647" y="157200"/>
                </a:lnTo>
                <a:lnTo>
                  <a:pt x="794092" y="159486"/>
                </a:lnTo>
                <a:lnTo>
                  <a:pt x="818362" y="166649"/>
                </a:lnTo>
                <a:lnTo>
                  <a:pt x="832319" y="179184"/>
                </a:lnTo>
                <a:lnTo>
                  <a:pt x="836790" y="197573"/>
                </a:lnTo>
                <a:lnTo>
                  <a:pt x="833983" y="212661"/>
                </a:lnTo>
                <a:lnTo>
                  <a:pt x="824699" y="224828"/>
                </a:lnTo>
                <a:lnTo>
                  <a:pt x="807593" y="232943"/>
                </a:lnTo>
                <a:lnTo>
                  <a:pt x="781342" y="235889"/>
                </a:lnTo>
                <a:lnTo>
                  <a:pt x="761187" y="233807"/>
                </a:lnTo>
                <a:lnTo>
                  <a:pt x="745947" y="228130"/>
                </a:lnTo>
                <a:lnTo>
                  <a:pt x="734834" y="219722"/>
                </a:lnTo>
                <a:lnTo>
                  <a:pt x="727024" y="209473"/>
                </a:lnTo>
                <a:lnTo>
                  <a:pt x="682929" y="224917"/>
                </a:lnTo>
                <a:lnTo>
                  <a:pt x="694880" y="245757"/>
                </a:lnTo>
                <a:lnTo>
                  <a:pt x="714489" y="262597"/>
                </a:lnTo>
                <a:lnTo>
                  <a:pt x="742924" y="273837"/>
                </a:lnTo>
                <a:lnTo>
                  <a:pt x="781342" y="277939"/>
                </a:lnTo>
                <a:lnTo>
                  <a:pt x="824928" y="272923"/>
                </a:lnTo>
                <a:lnTo>
                  <a:pt x="858253" y="257848"/>
                </a:lnTo>
                <a:lnTo>
                  <a:pt x="879525" y="232727"/>
                </a:lnTo>
                <a:lnTo>
                  <a:pt x="887018" y="1975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08963" y="2216936"/>
            <a:ext cx="196348" cy="13225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278044" y="2196792"/>
            <a:ext cx="306705" cy="153035"/>
            <a:chOff x="2278044" y="2196792"/>
            <a:chExt cx="306705" cy="15303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8044" y="2216936"/>
              <a:ext cx="70738" cy="1322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8626" y="2196792"/>
              <a:ext cx="93167" cy="150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3625" y="2244615"/>
              <a:ext cx="101003" cy="10458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659446" y="2204935"/>
            <a:ext cx="1025525" cy="144780"/>
            <a:chOff x="2659446" y="2204935"/>
            <a:chExt cx="1025525" cy="14478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59446" y="2244622"/>
              <a:ext cx="215891" cy="10457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97169" y="2244622"/>
              <a:ext cx="150317" cy="1025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3283" y="2244622"/>
              <a:ext cx="150317" cy="10259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49396" y="2204935"/>
              <a:ext cx="24130" cy="142875"/>
            </a:xfrm>
            <a:custGeom>
              <a:avLst/>
              <a:gdLst/>
              <a:ahLst/>
              <a:cxnLst/>
              <a:rect l="l" t="t" r="r" b="b"/>
              <a:pathLst>
                <a:path w="24129" h="142875">
                  <a:moveTo>
                    <a:pt x="21437" y="41668"/>
                  </a:moveTo>
                  <a:lnTo>
                    <a:pt x="2679" y="41668"/>
                  </a:lnTo>
                  <a:lnTo>
                    <a:pt x="2679" y="142278"/>
                  </a:lnTo>
                  <a:lnTo>
                    <a:pt x="21437" y="142278"/>
                  </a:lnTo>
                  <a:lnTo>
                    <a:pt x="21437" y="41668"/>
                  </a:lnTo>
                  <a:close/>
                </a:path>
                <a:path w="24129" h="142875">
                  <a:moveTo>
                    <a:pt x="18757" y="0"/>
                  </a:moveTo>
                  <a:lnTo>
                    <a:pt x="5359" y="0"/>
                  </a:lnTo>
                  <a:lnTo>
                    <a:pt x="0" y="5359"/>
                  </a:lnTo>
                  <a:lnTo>
                    <a:pt x="0" y="18745"/>
                  </a:lnTo>
                  <a:lnTo>
                    <a:pt x="5359" y="24104"/>
                  </a:lnTo>
                  <a:lnTo>
                    <a:pt x="18757" y="24104"/>
                  </a:lnTo>
                  <a:lnTo>
                    <a:pt x="24104" y="18745"/>
                  </a:lnTo>
                  <a:lnTo>
                    <a:pt x="24104" y="5359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93349" y="2216936"/>
              <a:ext cx="391218" cy="13226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759382" y="2244620"/>
            <a:ext cx="224790" cy="104775"/>
            <a:chOff x="3759382" y="2244620"/>
            <a:chExt cx="224790" cy="104775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9382" y="2244622"/>
              <a:ext cx="109728" cy="1045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90939" y="2244620"/>
              <a:ext cx="93167" cy="102590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60807" y="2216936"/>
            <a:ext cx="70738" cy="132257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4151388" y="2196792"/>
            <a:ext cx="216535" cy="153035"/>
            <a:chOff x="4151388" y="2196792"/>
            <a:chExt cx="216535" cy="153035"/>
          </a:xfrm>
        </p:grpSpPr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66388" y="2244615"/>
              <a:ext cx="101003" cy="1045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51388" y="2196792"/>
              <a:ext cx="93167" cy="150418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442203" y="2196796"/>
            <a:ext cx="793750" cy="203200"/>
            <a:chOff x="4442203" y="2196796"/>
            <a:chExt cx="793750" cy="203200"/>
          </a:xfrm>
        </p:grpSpPr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42203" y="2244624"/>
              <a:ext cx="92176" cy="10457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60169" y="2244620"/>
              <a:ext cx="93167" cy="1025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168" y="2244624"/>
              <a:ext cx="92176" cy="10457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93141" y="2196796"/>
              <a:ext cx="244375" cy="20320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057355" y="2204935"/>
              <a:ext cx="24130" cy="142875"/>
            </a:xfrm>
            <a:custGeom>
              <a:avLst/>
              <a:gdLst/>
              <a:ahLst/>
              <a:cxnLst/>
              <a:rect l="l" t="t" r="r" b="b"/>
              <a:pathLst>
                <a:path w="24129" h="142875">
                  <a:moveTo>
                    <a:pt x="21437" y="41668"/>
                  </a:moveTo>
                  <a:lnTo>
                    <a:pt x="2679" y="41668"/>
                  </a:lnTo>
                  <a:lnTo>
                    <a:pt x="2679" y="142278"/>
                  </a:lnTo>
                  <a:lnTo>
                    <a:pt x="21437" y="142278"/>
                  </a:lnTo>
                  <a:lnTo>
                    <a:pt x="21437" y="41668"/>
                  </a:lnTo>
                  <a:close/>
                </a:path>
                <a:path w="24129" h="142875">
                  <a:moveTo>
                    <a:pt x="18757" y="0"/>
                  </a:moveTo>
                  <a:lnTo>
                    <a:pt x="5359" y="0"/>
                  </a:lnTo>
                  <a:lnTo>
                    <a:pt x="0" y="5359"/>
                  </a:lnTo>
                  <a:lnTo>
                    <a:pt x="0" y="18745"/>
                  </a:lnTo>
                  <a:lnTo>
                    <a:pt x="5359" y="24104"/>
                  </a:lnTo>
                  <a:lnTo>
                    <a:pt x="18757" y="24104"/>
                  </a:lnTo>
                  <a:lnTo>
                    <a:pt x="24117" y="18745"/>
                  </a:lnTo>
                  <a:lnTo>
                    <a:pt x="24117" y="5359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01314" y="2244622"/>
              <a:ext cx="134241" cy="124513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5316223" y="2204935"/>
            <a:ext cx="461645" cy="195580"/>
            <a:chOff x="5316223" y="2204935"/>
            <a:chExt cx="461645" cy="195580"/>
          </a:xfrm>
        </p:grpSpPr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16223" y="2244622"/>
              <a:ext cx="105371" cy="15537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43418" y="2204935"/>
              <a:ext cx="110926" cy="14228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76177" y="2244622"/>
              <a:ext cx="109728" cy="10457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07737" y="2244614"/>
              <a:ext cx="69951" cy="102603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845455" y="2216936"/>
            <a:ext cx="196348" cy="132257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6116519" y="2196794"/>
            <a:ext cx="1061085" cy="203200"/>
            <a:chOff x="6116519" y="2196794"/>
            <a:chExt cx="1061085" cy="203200"/>
          </a:xfrm>
        </p:grpSpPr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16519" y="2244624"/>
              <a:ext cx="92176" cy="10457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230518" y="2196795"/>
              <a:ext cx="566420" cy="153035"/>
            </a:xfrm>
            <a:custGeom>
              <a:avLst/>
              <a:gdLst/>
              <a:ahLst/>
              <a:cxnLst/>
              <a:rect l="l" t="t" r="r" b="b"/>
              <a:pathLst>
                <a:path w="566420" h="153035">
                  <a:moveTo>
                    <a:pt x="105371" y="0"/>
                  </a:moveTo>
                  <a:lnTo>
                    <a:pt x="86614" y="0"/>
                  </a:lnTo>
                  <a:lnTo>
                    <a:pt x="86614" y="69748"/>
                  </a:lnTo>
                  <a:lnTo>
                    <a:pt x="86614" y="100114"/>
                  </a:lnTo>
                  <a:lnTo>
                    <a:pt x="84632" y="113423"/>
                  </a:lnTo>
                  <a:lnTo>
                    <a:pt x="78524" y="125272"/>
                  </a:lnTo>
                  <a:lnTo>
                    <a:pt x="68033" y="133769"/>
                  </a:lnTo>
                  <a:lnTo>
                    <a:pt x="52882" y="137020"/>
                  </a:lnTo>
                  <a:lnTo>
                    <a:pt x="37731" y="133769"/>
                  </a:lnTo>
                  <a:lnTo>
                    <a:pt x="27228" y="125272"/>
                  </a:lnTo>
                  <a:lnTo>
                    <a:pt x="21120" y="113423"/>
                  </a:lnTo>
                  <a:lnTo>
                    <a:pt x="19151" y="100114"/>
                  </a:lnTo>
                  <a:lnTo>
                    <a:pt x="21120" y="86868"/>
                  </a:lnTo>
                  <a:lnTo>
                    <a:pt x="27228" y="75006"/>
                  </a:lnTo>
                  <a:lnTo>
                    <a:pt x="37731" y="66484"/>
                  </a:lnTo>
                  <a:lnTo>
                    <a:pt x="52882" y="63207"/>
                  </a:lnTo>
                  <a:lnTo>
                    <a:pt x="68033" y="66484"/>
                  </a:lnTo>
                  <a:lnTo>
                    <a:pt x="78524" y="75006"/>
                  </a:lnTo>
                  <a:lnTo>
                    <a:pt x="84632" y="86868"/>
                  </a:lnTo>
                  <a:lnTo>
                    <a:pt x="86614" y="100114"/>
                  </a:lnTo>
                  <a:lnTo>
                    <a:pt x="86614" y="69748"/>
                  </a:lnTo>
                  <a:lnTo>
                    <a:pt x="49911" y="47828"/>
                  </a:lnTo>
                  <a:lnTo>
                    <a:pt x="28841" y="51943"/>
                  </a:lnTo>
                  <a:lnTo>
                    <a:pt x="13157" y="63157"/>
                  </a:lnTo>
                  <a:lnTo>
                    <a:pt x="3365" y="79768"/>
                  </a:lnTo>
                  <a:lnTo>
                    <a:pt x="0" y="100114"/>
                  </a:lnTo>
                  <a:lnTo>
                    <a:pt x="3365" y="120472"/>
                  </a:lnTo>
                  <a:lnTo>
                    <a:pt x="13157" y="137083"/>
                  </a:lnTo>
                  <a:lnTo>
                    <a:pt x="28841" y="148297"/>
                  </a:lnTo>
                  <a:lnTo>
                    <a:pt x="49911" y="152400"/>
                  </a:lnTo>
                  <a:lnTo>
                    <a:pt x="60248" y="151117"/>
                  </a:lnTo>
                  <a:lnTo>
                    <a:pt x="70497" y="147142"/>
                  </a:lnTo>
                  <a:lnTo>
                    <a:pt x="79629" y="140309"/>
                  </a:lnTo>
                  <a:lnTo>
                    <a:pt x="81965" y="137020"/>
                  </a:lnTo>
                  <a:lnTo>
                    <a:pt x="86614" y="130479"/>
                  </a:lnTo>
                  <a:lnTo>
                    <a:pt x="86614" y="150418"/>
                  </a:lnTo>
                  <a:lnTo>
                    <a:pt x="105371" y="150418"/>
                  </a:lnTo>
                  <a:lnTo>
                    <a:pt x="105371" y="130479"/>
                  </a:lnTo>
                  <a:lnTo>
                    <a:pt x="105371" y="69748"/>
                  </a:lnTo>
                  <a:lnTo>
                    <a:pt x="105371" y="0"/>
                  </a:lnTo>
                  <a:close/>
                </a:path>
                <a:path w="566420" h="153035">
                  <a:moveTo>
                    <a:pt x="228790" y="49822"/>
                  </a:moveTo>
                  <a:lnTo>
                    <a:pt x="208559" y="49822"/>
                  </a:lnTo>
                  <a:lnTo>
                    <a:pt x="175514" y="130581"/>
                  </a:lnTo>
                  <a:lnTo>
                    <a:pt x="142468" y="49822"/>
                  </a:lnTo>
                  <a:lnTo>
                    <a:pt x="122237" y="49822"/>
                  </a:lnTo>
                  <a:lnTo>
                    <a:pt x="165595" y="150418"/>
                  </a:lnTo>
                  <a:lnTo>
                    <a:pt x="185432" y="150418"/>
                  </a:lnTo>
                  <a:lnTo>
                    <a:pt x="228790" y="49822"/>
                  </a:lnTo>
                  <a:close/>
                </a:path>
                <a:path w="566420" h="153035">
                  <a:moveTo>
                    <a:pt x="346557" y="100114"/>
                  </a:moveTo>
                  <a:lnTo>
                    <a:pt x="342823" y="79349"/>
                  </a:lnTo>
                  <a:lnTo>
                    <a:pt x="332295" y="63207"/>
                  </a:lnTo>
                  <a:lnTo>
                    <a:pt x="332003" y="62776"/>
                  </a:lnTo>
                  <a:lnTo>
                    <a:pt x="327215" y="59740"/>
                  </a:lnTo>
                  <a:lnTo>
                    <a:pt x="327215" y="100114"/>
                  </a:lnTo>
                  <a:lnTo>
                    <a:pt x="325094" y="114084"/>
                  </a:lnTo>
                  <a:lnTo>
                    <a:pt x="318579" y="125869"/>
                  </a:lnTo>
                  <a:lnTo>
                    <a:pt x="307505" y="133997"/>
                  </a:lnTo>
                  <a:lnTo>
                    <a:pt x="291693" y="137020"/>
                  </a:lnTo>
                  <a:lnTo>
                    <a:pt x="275894" y="133997"/>
                  </a:lnTo>
                  <a:lnTo>
                    <a:pt x="264820" y="125869"/>
                  </a:lnTo>
                  <a:lnTo>
                    <a:pt x="258305" y="114084"/>
                  </a:lnTo>
                  <a:lnTo>
                    <a:pt x="256171" y="100114"/>
                  </a:lnTo>
                  <a:lnTo>
                    <a:pt x="258305" y="86271"/>
                  </a:lnTo>
                  <a:lnTo>
                    <a:pt x="264820" y="74485"/>
                  </a:lnTo>
                  <a:lnTo>
                    <a:pt x="275894" y="66281"/>
                  </a:lnTo>
                  <a:lnTo>
                    <a:pt x="291693" y="63207"/>
                  </a:lnTo>
                  <a:lnTo>
                    <a:pt x="307505" y="66281"/>
                  </a:lnTo>
                  <a:lnTo>
                    <a:pt x="318579" y="74485"/>
                  </a:lnTo>
                  <a:lnTo>
                    <a:pt x="325094" y="86271"/>
                  </a:lnTo>
                  <a:lnTo>
                    <a:pt x="327215" y="100114"/>
                  </a:lnTo>
                  <a:lnTo>
                    <a:pt x="327215" y="59740"/>
                  </a:lnTo>
                  <a:lnTo>
                    <a:pt x="314756" y="51803"/>
                  </a:lnTo>
                  <a:lnTo>
                    <a:pt x="291693" y="47828"/>
                  </a:lnTo>
                  <a:lnTo>
                    <a:pt x="268605" y="51803"/>
                  </a:lnTo>
                  <a:lnTo>
                    <a:pt x="251358" y="62776"/>
                  </a:lnTo>
                  <a:lnTo>
                    <a:pt x="240563" y="79349"/>
                  </a:lnTo>
                  <a:lnTo>
                    <a:pt x="236829" y="100114"/>
                  </a:lnTo>
                  <a:lnTo>
                    <a:pt x="240563" y="120891"/>
                  </a:lnTo>
                  <a:lnTo>
                    <a:pt x="251358" y="137464"/>
                  </a:lnTo>
                  <a:lnTo>
                    <a:pt x="268605" y="148437"/>
                  </a:lnTo>
                  <a:lnTo>
                    <a:pt x="291693" y="152400"/>
                  </a:lnTo>
                  <a:lnTo>
                    <a:pt x="314756" y="148437"/>
                  </a:lnTo>
                  <a:lnTo>
                    <a:pt x="332003" y="137464"/>
                  </a:lnTo>
                  <a:lnTo>
                    <a:pt x="332295" y="137020"/>
                  </a:lnTo>
                  <a:lnTo>
                    <a:pt x="342823" y="120891"/>
                  </a:lnTo>
                  <a:lnTo>
                    <a:pt x="346557" y="100114"/>
                  </a:lnTo>
                  <a:close/>
                </a:path>
                <a:path w="566420" h="153035">
                  <a:moveTo>
                    <a:pt x="457796" y="60833"/>
                  </a:moveTo>
                  <a:lnTo>
                    <a:pt x="449554" y="54660"/>
                  </a:lnTo>
                  <a:lnTo>
                    <a:pt x="440372" y="50647"/>
                  </a:lnTo>
                  <a:lnTo>
                    <a:pt x="430263" y="48488"/>
                  </a:lnTo>
                  <a:lnTo>
                    <a:pt x="419290" y="47840"/>
                  </a:lnTo>
                  <a:lnTo>
                    <a:pt x="396201" y="51803"/>
                  </a:lnTo>
                  <a:lnTo>
                    <a:pt x="378955" y="62776"/>
                  </a:lnTo>
                  <a:lnTo>
                    <a:pt x="368160" y="79349"/>
                  </a:lnTo>
                  <a:lnTo>
                    <a:pt x="364426" y="100126"/>
                  </a:lnTo>
                  <a:lnTo>
                    <a:pt x="368160" y="120891"/>
                  </a:lnTo>
                  <a:lnTo>
                    <a:pt x="378955" y="137464"/>
                  </a:lnTo>
                  <a:lnTo>
                    <a:pt x="396201" y="148437"/>
                  </a:lnTo>
                  <a:lnTo>
                    <a:pt x="419290" y="152412"/>
                  </a:lnTo>
                  <a:lnTo>
                    <a:pt x="430263" y="151752"/>
                  </a:lnTo>
                  <a:lnTo>
                    <a:pt x="440372" y="149593"/>
                  </a:lnTo>
                  <a:lnTo>
                    <a:pt x="449554" y="145580"/>
                  </a:lnTo>
                  <a:lnTo>
                    <a:pt x="457796" y="139407"/>
                  </a:lnTo>
                  <a:lnTo>
                    <a:pt x="448475" y="127406"/>
                  </a:lnTo>
                  <a:lnTo>
                    <a:pt x="442455" y="131381"/>
                  </a:lnTo>
                  <a:lnTo>
                    <a:pt x="435597" y="134404"/>
                  </a:lnTo>
                  <a:lnTo>
                    <a:pt x="427875" y="136347"/>
                  </a:lnTo>
                  <a:lnTo>
                    <a:pt x="419290" y="137033"/>
                  </a:lnTo>
                  <a:lnTo>
                    <a:pt x="403491" y="133959"/>
                  </a:lnTo>
                  <a:lnTo>
                    <a:pt x="392417" y="125755"/>
                  </a:lnTo>
                  <a:lnTo>
                    <a:pt x="385902" y="113969"/>
                  </a:lnTo>
                  <a:lnTo>
                    <a:pt x="383768" y="100126"/>
                  </a:lnTo>
                  <a:lnTo>
                    <a:pt x="385902" y="86271"/>
                  </a:lnTo>
                  <a:lnTo>
                    <a:pt x="392417" y="74485"/>
                  </a:lnTo>
                  <a:lnTo>
                    <a:pt x="403491" y="66294"/>
                  </a:lnTo>
                  <a:lnTo>
                    <a:pt x="419290" y="63220"/>
                  </a:lnTo>
                  <a:lnTo>
                    <a:pt x="427875" y="63893"/>
                  </a:lnTo>
                  <a:lnTo>
                    <a:pt x="435597" y="65824"/>
                  </a:lnTo>
                  <a:lnTo>
                    <a:pt x="442455" y="68859"/>
                  </a:lnTo>
                  <a:lnTo>
                    <a:pt x="448475" y="72834"/>
                  </a:lnTo>
                  <a:lnTo>
                    <a:pt x="457796" y="60833"/>
                  </a:lnTo>
                  <a:close/>
                </a:path>
                <a:path w="566420" h="153035">
                  <a:moveTo>
                    <a:pt x="565848" y="88912"/>
                  </a:moveTo>
                  <a:lnTo>
                    <a:pt x="565569" y="85242"/>
                  </a:lnTo>
                  <a:lnTo>
                    <a:pt x="564769" y="74447"/>
                  </a:lnTo>
                  <a:lnTo>
                    <a:pt x="560298" y="63220"/>
                  </a:lnTo>
                  <a:lnTo>
                    <a:pt x="559511" y="61226"/>
                  </a:lnTo>
                  <a:lnTo>
                    <a:pt x="546963" y="51574"/>
                  </a:lnTo>
                  <a:lnTo>
                    <a:pt x="524078" y="47840"/>
                  </a:lnTo>
                  <a:lnTo>
                    <a:pt x="513600" y="48501"/>
                  </a:lnTo>
                  <a:lnTo>
                    <a:pt x="502843" y="50444"/>
                  </a:lnTo>
                  <a:lnTo>
                    <a:pt x="492455" y="53644"/>
                  </a:lnTo>
                  <a:lnTo>
                    <a:pt x="483095" y="58051"/>
                  </a:lnTo>
                  <a:lnTo>
                    <a:pt x="490347" y="71158"/>
                  </a:lnTo>
                  <a:lnTo>
                    <a:pt x="497916" y="67945"/>
                  </a:lnTo>
                  <a:lnTo>
                    <a:pt x="506209" y="65430"/>
                  </a:lnTo>
                  <a:lnTo>
                    <a:pt x="514997" y="63804"/>
                  </a:lnTo>
                  <a:lnTo>
                    <a:pt x="524078" y="63220"/>
                  </a:lnTo>
                  <a:lnTo>
                    <a:pt x="535787" y="64706"/>
                  </a:lnTo>
                  <a:lnTo>
                    <a:pt x="542721" y="69011"/>
                  </a:lnTo>
                  <a:lnTo>
                    <a:pt x="546087" y="75933"/>
                  </a:lnTo>
                  <a:lnTo>
                    <a:pt x="547090" y="85242"/>
                  </a:lnTo>
                  <a:lnTo>
                    <a:pt x="547090" y="98132"/>
                  </a:lnTo>
                  <a:lnTo>
                    <a:pt x="529640" y="134480"/>
                  </a:lnTo>
                  <a:lnTo>
                    <a:pt x="515543" y="137033"/>
                  </a:lnTo>
                  <a:lnTo>
                    <a:pt x="505333" y="135763"/>
                  </a:lnTo>
                  <a:lnTo>
                    <a:pt x="498373" y="132232"/>
                  </a:lnTo>
                  <a:lnTo>
                    <a:pt x="494385" y="126809"/>
                  </a:lnTo>
                  <a:lnTo>
                    <a:pt x="493115" y="119862"/>
                  </a:lnTo>
                  <a:lnTo>
                    <a:pt x="498868" y="106502"/>
                  </a:lnTo>
                  <a:lnTo>
                    <a:pt x="512953" y="99542"/>
                  </a:lnTo>
                  <a:lnTo>
                    <a:pt x="530618" y="97307"/>
                  </a:lnTo>
                  <a:lnTo>
                    <a:pt x="547090" y="98132"/>
                  </a:lnTo>
                  <a:lnTo>
                    <a:pt x="547090" y="85242"/>
                  </a:lnTo>
                  <a:lnTo>
                    <a:pt x="522427" y="84810"/>
                  </a:lnTo>
                  <a:lnTo>
                    <a:pt x="498652" y="89077"/>
                  </a:lnTo>
                  <a:lnTo>
                    <a:pt x="480745" y="100076"/>
                  </a:lnTo>
                  <a:lnTo>
                    <a:pt x="473671" y="119862"/>
                  </a:lnTo>
                  <a:lnTo>
                    <a:pt x="476542" y="133781"/>
                  </a:lnTo>
                  <a:lnTo>
                    <a:pt x="484733" y="143979"/>
                  </a:lnTo>
                  <a:lnTo>
                    <a:pt x="497611" y="150266"/>
                  </a:lnTo>
                  <a:lnTo>
                    <a:pt x="514553" y="152412"/>
                  </a:lnTo>
                  <a:lnTo>
                    <a:pt x="526630" y="150926"/>
                  </a:lnTo>
                  <a:lnTo>
                    <a:pt x="535914" y="146900"/>
                  </a:lnTo>
                  <a:lnTo>
                    <a:pt x="542658" y="140931"/>
                  </a:lnTo>
                  <a:lnTo>
                    <a:pt x="545033" y="137033"/>
                  </a:lnTo>
                  <a:lnTo>
                    <a:pt x="547090" y="133654"/>
                  </a:lnTo>
                  <a:lnTo>
                    <a:pt x="547090" y="150431"/>
                  </a:lnTo>
                  <a:lnTo>
                    <a:pt x="565848" y="150431"/>
                  </a:lnTo>
                  <a:lnTo>
                    <a:pt x="565848" y="133654"/>
                  </a:lnTo>
                  <a:lnTo>
                    <a:pt x="565848" y="97307"/>
                  </a:lnTo>
                  <a:lnTo>
                    <a:pt x="565848" y="8891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6211" y="2216936"/>
              <a:ext cx="70739" cy="13225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906793" y="2204935"/>
              <a:ext cx="24130" cy="142875"/>
            </a:xfrm>
            <a:custGeom>
              <a:avLst/>
              <a:gdLst/>
              <a:ahLst/>
              <a:cxnLst/>
              <a:rect l="l" t="t" r="r" b="b"/>
              <a:pathLst>
                <a:path w="24129" h="142875">
                  <a:moveTo>
                    <a:pt x="21437" y="41668"/>
                  </a:moveTo>
                  <a:lnTo>
                    <a:pt x="2679" y="41668"/>
                  </a:lnTo>
                  <a:lnTo>
                    <a:pt x="2679" y="142278"/>
                  </a:lnTo>
                  <a:lnTo>
                    <a:pt x="21437" y="142278"/>
                  </a:lnTo>
                  <a:lnTo>
                    <a:pt x="21437" y="41668"/>
                  </a:lnTo>
                  <a:close/>
                </a:path>
                <a:path w="24129" h="142875">
                  <a:moveTo>
                    <a:pt x="18757" y="0"/>
                  </a:moveTo>
                  <a:lnTo>
                    <a:pt x="5359" y="0"/>
                  </a:lnTo>
                  <a:lnTo>
                    <a:pt x="0" y="5359"/>
                  </a:lnTo>
                  <a:lnTo>
                    <a:pt x="0" y="18745"/>
                  </a:lnTo>
                  <a:lnTo>
                    <a:pt x="5359" y="24104"/>
                  </a:lnTo>
                  <a:lnTo>
                    <a:pt x="18757" y="24104"/>
                  </a:lnTo>
                  <a:lnTo>
                    <a:pt x="24117" y="18745"/>
                  </a:lnTo>
                  <a:lnTo>
                    <a:pt x="24117" y="5359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56700" y="2244620"/>
              <a:ext cx="93167" cy="10259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71697" y="2244622"/>
              <a:ext cx="105371" cy="155371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253766" y="2216936"/>
            <a:ext cx="196348" cy="132257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7522847" y="2196792"/>
            <a:ext cx="306705" cy="153035"/>
            <a:chOff x="7522847" y="2196792"/>
            <a:chExt cx="306705" cy="153035"/>
          </a:xfrm>
        </p:grpSpPr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13429" y="2196792"/>
              <a:ext cx="93167" cy="15041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22847" y="2216936"/>
              <a:ext cx="70739" cy="13225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28429" y="2244615"/>
              <a:ext cx="101003" cy="104584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284663" y="2204930"/>
            <a:ext cx="1881092" cy="449068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7908210" y="2196796"/>
            <a:ext cx="775335" cy="152400"/>
            <a:chOff x="7908210" y="2196796"/>
            <a:chExt cx="775335" cy="152400"/>
          </a:xfrm>
        </p:grpSpPr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08210" y="2244614"/>
              <a:ext cx="178000" cy="10458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108140" y="2196796"/>
              <a:ext cx="365323" cy="1524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499254" y="2244620"/>
              <a:ext cx="93167" cy="10259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12270" y="2216936"/>
              <a:ext cx="70739" cy="132257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8755738" y="2196792"/>
            <a:ext cx="887730" cy="203200"/>
            <a:chOff x="8755738" y="2196792"/>
            <a:chExt cx="887730" cy="203200"/>
          </a:xfrm>
        </p:grpSpPr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55738" y="2244624"/>
              <a:ext cx="92176" cy="10457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873716" y="2246603"/>
              <a:ext cx="93167" cy="10259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86720" y="2216936"/>
              <a:ext cx="70739" cy="13225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77302" y="2196792"/>
              <a:ext cx="93167" cy="15041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92304" y="2244622"/>
              <a:ext cx="109727" cy="10457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23864" y="2204935"/>
              <a:ext cx="110928" cy="14228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54637" y="2216936"/>
              <a:ext cx="188214" cy="183062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1280700" y="2498620"/>
            <a:ext cx="224790" cy="104775"/>
            <a:chOff x="1280700" y="2498620"/>
            <a:chExt cx="224790" cy="104775"/>
          </a:xfrm>
        </p:grpSpPr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0700" y="2498622"/>
              <a:ext cx="109728" cy="10457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12256" y="2498620"/>
              <a:ext cx="93167" cy="102590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3242445" y="2448812"/>
            <a:ext cx="625475" cy="154940"/>
            <a:chOff x="3242445" y="2448812"/>
            <a:chExt cx="625475" cy="154940"/>
          </a:xfrm>
        </p:grpSpPr>
        <p:pic>
          <p:nvPicPr>
            <p:cNvPr id="77" name="object 7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42445" y="2450793"/>
              <a:ext cx="224238" cy="15240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88607" y="2450792"/>
              <a:ext cx="93167" cy="15041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03605" y="2498624"/>
              <a:ext cx="92176" cy="10457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21578" y="2448812"/>
              <a:ext cx="145855" cy="153386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1277076" y="1842532"/>
            <a:ext cx="655320" cy="196215"/>
            <a:chOff x="1277076" y="1842532"/>
            <a:chExt cx="655320" cy="196215"/>
          </a:xfrm>
        </p:grpSpPr>
        <p:sp>
          <p:nvSpPr>
            <p:cNvPr id="82" name="object 82"/>
            <p:cNvSpPr/>
            <p:nvPr/>
          </p:nvSpPr>
          <p:spPr>
            <a:xfrm>
              <a:off x="1277076" y="1842535"/>
              <a:ext cx="268605" cy="196215"/>
            </a:xfrm>
            <a:custGeom>
              <a:avLst/>
              <a:gdLst/>
              <a:ahLst/>
              <a:cxnLst/>
              <a:rect l="l" t="t" r="r" b="b"/>
              <a:pathLst>
                <a:path w="268605" h="196214">
                  <a:moveTo>
                    <a:pt x="268211" y="0"/>
                  </a:moveTo>
                  <a:lnTo>
                    <a:pt x="228511" y="0"/>
                  </a:lnTo>
                  <a:lnTo>
                    <a:pt x="190449" y="133972"/>
                  </a:lnTo>
                  <a:lnTo>
                    <a:pt x="154152" y="0"/>
                  </a:lnTo>
                  <a:lnTo>
                    <a:pt x="114046" y="0"/>
                  </a:lnTo>
                  <a:lnTo>
                    <a:pt x="77762" y="133972"/>
                  </a:lnTo>
                  <a:lnTo>
                    <a:pt x="39700" y="0"/>
                  </a:lnTo>
                  <a:lnTo>
                    <a:pt x="0" y="0"/>
                  </a:lnTo>
                  <a:lnTo>
                    <a:pt x="60159" y="195630"/>
                  </a:lnTo>
                  <a:lnTo>
                    <a:pt x="95631" y="195630"/>
                  </a:lnTo>
                  <a:lnTo>
                    <a:pt x="134099" y="50749"/>
                  </a:lnTo>
                  <a:lnTo>
                    <a:pt x="172567" y="195630"/>
                  </a:lnTo>
                  <a:lnTo>
                    <a:pt x="208038" y="195630"/>
                  </a:lnTo>
                  <a:lnTo>
                    <a:pt x="2682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65752" y="1842532"/>
              <a:ext cx="366436" cy="195643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2025360" y="1837080"/>
            <a:ext cx="1494790" cy="205740"/>
            <a:chOff x="2025360" y="1837080"/>
            <a:chExt cx="1494790" cy="205740"/>
          </a:xfrm>
        </p:grpSpPr>
        <p:pic>
          <p:nvPicPr>
            <p:cNvPr id="85" name="object 8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25360" y="1838444"/>
              <a:ext cx="347209" cy="20382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399855" y="1896012"/>
              <a:ext cx="211328" cy="14216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43920" y="1896012"/>
              <a:ext cx="211327" cy="14216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887980" y="1837080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4">
                  <a:moveTo>
                    <a:pt x="37249" y="61658"/>
                  </a:moveTo>
                  <a:lnTo>
                    <a:pt x="3009" y="61658"/>
                  </a:lnTo>
                  <a:lnTo>
                    <a:pt x="3009" y="201091"/>
                  </a:lnTo>
                  <a:lnTo>
                    <a:pt x="37249" y="201091"/>
                  </a:lnTo>
                  <a:lnTo>
                    <a:pt x="37249" y="61658"/>
                  </a:lnTo>
                  <a:close/>
                </a:path>
                <a:path w="40639" h="201294">
                  <a:moveTo>
                    <a:pt x="20065" y="0"/>
                  </a:moveTo>
                  <a:lnTo>
                    <a:pt x="12264" y="1579"/>
                  </a:lnTo>
                  <a:lnTo>
                    <a:pt x="5884" y="5883"/>
                  </a:lnTo>
                  <a:lnTo>
                    <a:pt x="1579" y="12258"/>
                  </a:lnTo>
                  <a:lnTo>
                    <a:pt x="0" y="20053"/>
                  </a:lnTo>
                  <a:lnTo>
                    <a:pt x="1579" y="27847"/>
                  </a:lnTo>
                  <a:lnTo>
                    <a:pt x="5884" y="34223"/>
                  </a:lnTo>
                  <a:lnTo>
                    <a:pt x="12264" y="38527"/>
                  </a:lnTo>
                  <a:lnTo>
                    <a:pt x="20065" y="40106"/>
                  </a:lnTo>
                  <a:lnTo>
                    <a:pt x="27860" y="38527"/>
                  </a:lnTo>
                  <a:lnTo>
                    <a:pt x="34236" y="34223"/>
                  </a:lnTo>
                  <a:lnTo>
                    <a:pt x="38539" y="27847"/>
                  </a:lnTo>
                  <a:lnTo>
                    <a:pt x="40119" y="20053"/>
                  </a:lnTo>
                  <a:lnTo>
                    <a:pt x="38539" y="12258"/>
                  </a:lnTo>
                  <a:lnTo>
                    <a:pt x="34236" y="5883"/>
                  </a:lnTo>
                  <a:lnTo>
                    <a:pt x="27860" y="157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952652" y="1857950"/>
              <a:ext cx="231380" cy="18294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03135" y="1896009"/>
              <a:ext cx="147332" cy="14489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372576" y="1896009"/>
              <a:ext cx="147332" cy="144894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3617451" y="1837080"/>
            <a:ext cx="569595" cy="273685"/>
            <a:chOff x="3617451" y="1837080"/>
            <a:chExt cx="569595" cy="273685"/>
          </a:xfrm>
        </p:grpSpPr>
        <p:pic>
          <p:nvPicPr>
            <p:cNvPr id="93" name="object 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17451" y="1838443"/>
              <a:ext cx="158534" cy="20382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3800538" y="1837080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4">
                  <a:moveTo>
                    <a:pt x="37236" y="61658"/>
                  </a:moveTo>
                  <a:lnTo>
                    <a:pt x="2997" y="61658"/>
                  </a:lnTo>
                  <a:lnTo>
                    <a:pt x="2997" y="201091"/>
                  </a:lnTo>
                  <a:lnTo>
                    <a:pt x="37236" y="201091"/>
                  </a:lnTo>
                  <a:lnTo>
                    <a:pt x="37236" y="61658"/>
                  </a:lnTo>
                  <a:close/>
                </a:path>
                <a:path w="40639" h="201294">
                  <a:moveTo>
                    <a:pt x="20053" y="0"/>
                  </a:moveTo>
                  <a:lnTo>
                    <a:pt x="12258" y="1579"/>
                  </a:lnTo>
                  <a:lnTo>
                    <a:pt x="5883" y="5883"/>
                  </a:lnTo>
                  <a:lnTo>
                    <a:pt x="1579" y="12258"/>
                  </a:lnTo>
                  <a:lnTo>
                    <a:pt x="0" y="20053"/>
                  </a:lnTo>
                  <a:lnTo>
                    <a:pt x="1579" y="27847"/>
                  </a:lnTo>
                  <a:lnTo>
                    <a:pt x="5883" y="34223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3"/>
                  </a:lnTo>
                  <a:lnTo>
                    <a:pt x="38527" y="27847"/>
                  </a:lnTo>
                  <a:lnTo>
                    <a:pt x="40106" y="20053"/>
                  </a:lnTo>
                  <a:lnTo>
                    <a:pt x="38527" y="12258"/>
                  </a:lnTo>
                  <a:lnTo>
                    <a:pt x="34223" y="5883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867927" y="1896016"/>
              <a:ext cx="150342" cy="21473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51019" y="1896018"/>
              <a:ext cx="136017" cy="142151"/>
            </a:xfrm>
            <a:prstGeom prst="rect">
              <a:avLst/>
            </a:prstGeom>
          </p:spPr>
        </p:pic>
      </p:grpSp>
      <p:pic>
        <p:nvPicPr>
          <p:cNvPr id="97" name="object 9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292489" y="1828625"/>
            <a:ext cx="371481" cy="212271"/>
          </a:xfrm>
          <a:prstGeom prst="rect">
            <a:avLst/>
          </a:prstGeom>
        </p:spPr>
      </p:pic>
      <p:grpSp>
        <p:nvGrpSpPr>
          <p:cNvPr id="98" name="object 98"/>
          <p:cNvGrpSpPr/>
          <p:nvPr/>
        </p:nvGrpSpPr>
        <p:grpSpPr>
          <a:xfrm>
            <a:off x="4750334" y="1831350"/>
            <a:ext cx="523240" cy="209550"/>
            <a:chOff x="4750334" y="1831350"/>
            <a:chExt cx="523240" cy="209550"/>
          </a:xfrm>
        </p:grpSpPr>
        <p:pic>
          <p:nvPicPr>
            <p:cNvPr id="99" name="object 9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750334" y="1842536"/>
              <a:ext cx="84315" cy="19563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864658" y="1842535"/>
              <a:ext cx="248160" cy="19835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37378" y="1831350"/>
              <a:ext cx="136017" cy="206819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5378851" y="1831347"/>
            <a:ext cx="1141095" cy="211454"/>
            <a:chOff x="5378851" y="1831347"/>
            <a:chExt cx="1141095" cy="211454"/>
          </a:xfrm>
        </p:grpSpPr>
        <p:pic>
          <p:nvPicPr>
            <p:cNvPr id="103" name="object 10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378851" y="1838448"/>
              <a:ext cx="207899" cy="20380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608582" y="1857950"/>
              <a:ext cx="259210" cy="182947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886891" y="1896016"/>
              <a:ext cx="155524" cy="144881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069703" y="1831347"/>
              <a:ext cx="150342" cy="20955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41877" y="1896009"/>
              <a:ext cx="147332" cy="14489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416762" y="1896009"/>
              <a:ext cx="102882" cy="142163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6615541" y="1838439"/>
            <a:ext cx="650875" cy="203835"/>
            <a:chOff x="6615541" y="1838439"/>
            <a:chExt cx="650875" cy="203835"/>
          </a:xfrm>
        </p:grpSpPr>
        <p:pic>
          <p:nvPicPr>
            <p:cNvPr id="110" name="object 11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615541" y="1838448"/>
              <a:ext cx="138607" cy="19972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774495" y="1838448"/>
              <a:ext cx="321537" cy="20380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116372" y="1838439"/>
              <a:ext cx="149656" cy="203822"/>
            </a:xfrm>
            <a:prstGeom prst="rect">
              <a:avLst/>
            </a:prstGeom>
          </p:spPr>
        </p:pic>
      </p:grpSp>
      <p:pic>
        <p:nvPicPr>
          <p:cNvPr id="113" name="object 11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96186" y="1865524"/>
            <a:ext cx="149428" cy="149428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1283886" y="2936722"/>
            <a:ext cx="1537335" cy="273685"/>
            <a:chOff x="1283886" y="2936722"/>
            <a:chExt cx="1537335" cy="273685"/>
          </a:xfrm>
        </p:grpSpPr>
        <p:pic>
          <p:nvPicPr>
            <p:cNvPr id="115" name="object 11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83886" y="2938085"/>
              <a:ext cx="347209" cy="20382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58381" y="2995654"/>
              <a:ext cx="211328" cy="14216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902446" y="2995654"/>
              <a:ext cx="211327" cy="14216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146508" y="2998384"/>
              <a:ext cx="136017" cy="14215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15274" y="2995660"/>
              <a:ext cx="136017" cy="14215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2484031" y="2936722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4">
                  <a:moveTo>
                    <a:pt x="37236" y="61658"/>
                  </a:moveTo>
                  <a:lnTo>
                    <a:pt x="2997" y="61658"/>
                  </a:lnTo>
                  <a:lnTo>
                    <a:pt x="2997" y="201091"/>
                  </a:lnTo>
                  <a:lnTo>
                    <a:pt x="37236" y="201091"/>
                  </a:lnTo>
                  <a:lnTo>
                    <a:pt x="37236" y="61658"/>
                  </a:lnTo>
                  <a:close/>
                </a:path>
                <a:path w="40639" h="201294">
                  <a:moveTo>
                    <a:pt x="20053" y="0"/>
                  </a:moveTo>
                  <a:lnTo>
                    <a:pt x="12258" y="1579"/>
                  </a:lnTo>
                  <a:lnTo>
                    <a:pt x="5883" y="5883"/>
                  </a:lnTo>
                  <a:lnTo>
                    <a:pt x="1579" y="12258"/>
                  </a:lnTo>
                  <a:lnTo>
                    <a:pt x="0" y="20053"/>
                  </a:lnTo>
                  <a:lnTo>
                    <a:pt x="1579" y="27847"/>
                  </a:lnTo>
                  <a:lnTo>
                    <a:pt x="5883" y="34223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3"/>
                  </a:lnTo>
                  <a:lnTo>
                    <a:pt x="38527" y="27847"/>
                  </a:lnTo>
                  <a:lnTo>
                    <a:pt x="40106" y="20053"/>
                  </a:lnTo>
                  <a:lnTo>
                    <a:pt x="38527" y="12258"/>
                  </a:lnTo>
                  <a:lnTo>
                    <a:pt x="34223" y="5883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548695" y="2957592"/>
              <a:ext cx="272168" cy="252793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2919500" y="2930986"/>
            <a:ext cx="1553845" cy="279400"/>
            <a:chOff x="2919500" y="2930986"/>
            <a:chExt cx="1553845" cy="279400"/>
          </a:xfrm>
        </p:grpSpPr>
        <p:pic>
          <p:nvPicPr>
            <p:cNvPr id="123" name="object 12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919500" y="2942177"/>
              <a:ext cx="171488" cy="19563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118269" y="2957601"/>
              <a:ext cx="657860" cy="183515"/>
            </a:xfrm>
            <a:custGeom>
              <a:avLst/>
              <a:gdLst/>
              <a:ahLst/>
              <a:cxnLst/>
              <a:rect l="l" t="t" r="r" b="b"/>
              <a:pathLst>
                <a:path w="657860" h="183514">
                  <a:moveTo>
                    <a:pt x="147332" y="123863"/>
                  </a:moveTo>
                  <a:lnTo>
                    <a:pt x="132943" y="66560"/>
                  </a:lnTo>
                  <a:lnTo>
                    <a:pt x="110363" y="46774"/>
                  </a:lnTo>
                  <a:lnTo>
                    <a:pt x="110363" y="96989"/>
                  </a:lnTo>
                  <a:lnTo>
                    <a:pt x="36969" y="96989"/>
                  </a:lnTo>
                  <a:lnTo>
                    <a:pt x="38747" y="87985"/>
                  </a:lnTo>
                  <a:lnTo>
                    <a:pt x="44780" y="77990"/>
                  </a:lnTo>
                  <a:lnTo>
                    <a:pt x="56070" y="69900"/>
                  </a:lnTo>
                  <a:lnTo>
                    <a:pt x="73660" y="66560"/>
                  </a:lnTo>
                  <a:lnTo>
                    <a:pt x="91249" y="69900"/>
                  </a:lnTo>
                  <a:lnTo>
                    <a:pt x="102552" y="77990"/>
                  </a:lnTo>
                  <a:lnTo>
                    <a:pt x="108585" y="87985"/>
                  </a:lnTo>
                  <a:lnTo>
                    <a:pt x="110363" y="96989"/>
                  </a:lnTo>
                  <a:lnTo>
                    <a:pt x="110363" y="46774"/>
                  </a:lnTo>
                  <a:lnTo>
                    <a:pt x="105854" y="43637"/>
                  </a:lnTo>
                  <a:lnTo>
                    <a:pt x="73660" y="38049"/>
                  </a:lnTo>
                  <a:lnTo>
                    <a:pt x="41897" y="43599"/>
                  </a:lnTo>
                  <a:lnTo>
                    <a:pt x="18821" y="58877"/>
                  </a:lnTo>
                  <a:lnTo>
                    <a:pt x="4762" y="81851"/>
                  </a:lnTo>
                  <a:lnTo>
                    <a:pt x="0" y="110490"/>
                  </a:lnTo>
                  <a:lnTo>
                    <a:pt x="4762" y="139255"/>
                  </a:lnTo>
                  <a:lnTo>
                    <a:pt x="18821" y="162229"/>
                  </a:lnTo>
                  <a:lnTo>
                    <a:pt x="41897" y="177444"/>
                  </a:lnTo>
                  <a:lnTo>
                    <a:pt x="73660" y="182943"/>
                  </a:lnTo>
                  <a:lnTo>
                    <a:pt x="92316" y="181749"/>
                  </a:lnTo>
                  <a:lnTo>
                    <a:pt x="109207" y="177876"/>
                  </a:lnTo>
                  <a:lnTo>
                    <a:pt x="124358" y="170916"/>
                  </a:lnTo>
                  <a:lnTo>
                    <a:pt x="137782" y="160426"/>
                  </a:lnTo>
                  <a:lnTo>
                    <a:pt x="131737" y="154419"/>
                  </a:lnTo>
                  <a:lnTo>
                    <a:pt x="117043" y="139827"/>
                  </a:lnTo>
                  <a:lnTo>
                    <a:pt x="109296" y="145389"/>
                  </a:lnTo>
                  <a:lnTo>
                    <a:pt x="99707" y="150037"/>
                  </a:lnTo>
                  <a:lnTo>
                    <a:pt x="87947" y="153238"/>
                  </a:lnTo>
                  <a:lnTo>
                    <a:pt x="73660" y="154419"/>
                  </a:lnTo>
                  <a:lnTo>
                    <a:pt x="56184" y="151053"/>
                  </a:lnTo>
                  <a:lnTo>
                    <a:pt x="44881" y="142875"/>
                  </a:lnTo>
                  <a:lnTo>
                    <a:pt x="38785" y="132842"/>
                  </a:lnTo>
                  <a:lnTo>
                    <a:pt x="36969" y="123863"/>
                  </a:lnTo>
                  <a:lnTo>
                    <a:pt x="147332" y="123863"/>
                  </a:lnTo>
                  <a:close/>
                </a:path>
                <a:path w="657860" h="183514">
                  <a:moveTo>
                    <a:pt x="269989" y="176809"/>
                  </a:moveTo>
                  <a:lnTo>
                    <a:pt x="262343" y="150482"/>
                  </a:lnTo>
                  <a:lnTo>
                    <a:pt x="256476" y="153212"/>
                  </a:lnTo>
                  <a:lnTo>
                    <a:pt x="250748" y="154432"/>
                  </a:lnTo>
                  <a:lnTo>
                    <a:pt x="243662" y="154432"/>
                  </a:lnTo>
                  <a:lnTo>
                    <a:pt x="232930" y="151841"/>
                  </a:lnTo>
                  <a:lnTo>
                    <a:pt x="226872" y="144538"/>
                  </a:lnTo>
                  <a:lnTo>
                    <a:pt x="224193" y="133261"/>
                  </a:lnTo>
                  <a:lnTo>
                    <a:pt x="223596" y="118694"/>
                  </a:lnTo>
                  <a:lnTo>
                    <a:pt x="223596" y="69303"/>
                  </a:lnTo>
                  <a:lnTo>
                    <a:pt x="263436" y="69303"/>
                  </a:lnTo>
                  <a:lnTo>
                    <a:pt x="263436" y="40792"/>
                  </a:lnTo>
                  <a:lnTo>
                    <a:pt x="223596" y="40792"/>
                  </a:lnTo>
                  <a:lnTo>
                    <a:pt x="223596" y="0"/>
                  </a:lnTo>
                  <a:lnTo>
                    <a:pt x="189357" y="0"/>
                  </a:lnTo>
                  <a:lnTo>
                    <a:pt x="189357" y="40792"/>
                  </a:lnTo>
                  <a:lnTo>
                    <a:pt x="162483" y="40792"/>
                  </a:lnTo>
                  <a:lnTo>
                    <a:pt x="162483" y="69303"/>
                  </a:lnTo>
                  <a:lnTo>
                    <a:pt x="189357" y="69303"/>
                  </a:lnTo>
                  <a:lnTo>
                    <a:pt x="189357" y="118694"/>
                  </a:lnTo>
                  <a:lnTo>
                    <a:pt x="191465" y="146113"/>
                  </a:lnTo>
                  <a:lnTo>
                    <a:pt x="199034" y="166268"/>
                  </a:lnTo>
                  <a:lnTo>
                    <a:pt x="213982" y="178701"/>
                  </a:lnTo>
                  <a:lnTo>
                    <a:pt x="238201" y="182943"/>
                  </a:lnTo>
                  <a:lnTo>
                    <a:pt x="245516" y="182689"/>
                  </a:lnTo>
                  <a:lnTo>
                    <a:pt x="253314" y="181762"/>
                  </a:lnTo>
                  <a:lnTo>
                    <a:pt x="261505" y="179895"/>
                  </a:lnTo>
                  <a:lnTo>
                    <a:pt x="269989" y="176809"/>
                  </a:lnTo>
                  <a:close/>
                </a:path>
                <a:path w="657860" h="183514">
                  <a:moveTo>
                    <a:pt x="493991" y="40779"/>
                  </a:moveTo>
                  <a:lnTo>
                    <a:pt x="457835" y="40779"/>
                  </a:lnTo>
                  <a:lnTo>
                    <a:pt x="431507" y="136423"/>
                  </a:lnTo>
                  <a:lnTo>
                    <a:pt x="405447" y="40779"/>
                  </a:lnTo>
                  <a:lnTo>
                    <a:pt x="370801" y="40779"/>
                  </a:lnTo>
                  <a:lnTo>
                    <a:pt x="344741" y="136423"/>
                  </a:lnTo>
                  <a:lnTo>
                    <a:pt x="318414" y="40779"/>
                  </a:lnTo>
                  <a:lnTo>
                    <a:pt x="282257" y="40779"/>
                  </a:lnTo>
                  <a:lnTo>
                    <a:pt x="327139" y="180213"/>
                  </a:lnTo>
                  <a:lnTo>
                    <a:pt x="363435" y="180213"/>
                  </a:lnTo>
                  <a:lnTo>
                    <a:pt x="388124" y="88671"/>
                  </a:lnTo>
                  <a:lnTo>
                    <a:pt x="412813" y="180213"/>
                  </a:lnTo>
                  <a:lnTo>
                    <a:pt x="449110" y="180213"/>
                  </a:lnTo>
                  <a:lnTo>
                    <a:pt x="493991" y="40779"/>
                  </a:lnTo>
                  <a:close/>
                </a:path>
                <a:path w="657860" h="183514">
                  <a:moveTo>
                    <a:pt x="657847" y="110502"/>
                  </a:moveTo>
                  <a:lnTo>
                    <a:pt x="652348" y="81686"/>
                  </a:lnTo>
                  <a:lnTo>
                    <a:pt x="642061" y="66573"/>
                  </a:lnTo>
                  <a:lnTo>
                    <a:pt x="636714" y="58724"/>
                  </a:lnTo>
                  <a:lnTo>
                    <a:pt x="622782" y="50101"/>
                  </a:lnTo>
                  <a:lnTo>
                    <a:pt x="622782" y="110502"/>
                  </a:lnTo>
                  <a:lnTo>
                    <a:pt x="620306" y="127038"/>
                  </a:lnTo>
                  <a:lnTo>
                    <a:pt x="612635" y="141058"/>
                  </a:lnTo>
                  <a:lnTo>
                    <a:pt x="599363" y="150787"/>
                  </a:lnTo>
                  <a:lnTo>
                    <a:pt x="580085" y="154432"/>
                  </a:lnTo>
                  <a:lnTo>
                    <a:pt x="560806" y="150787"/>
                  </a:lnTo>
                  <a:lnTo>
                    <a:pt x="547522" y="141058"/>
                  </a:lnTo>
                  <a:lnTo>
                    <a:pt x="539851" y="127038"/>
                  </a:lnTo>
                  <a:lnTo>
                    <a:pt x="537387" y="110502"/>
                  </a:lnTo>
                  <a:lnTo>
                    <a:pt x="539851" y="93967"/>
                  </a:lnTo>
                  <a:lnTo>
                    <a:pt x="547522" y="79946"/>
                  </a:lnTo>
                  <a:lnTo>
                    <a:pt x="560806" y="70218"/>
                  </a:lnTo>
                  <a:lnTo>
                    <a:pt x="580085" y="66573"/>
                  </a:lnTo>
                  <a:lnTo>
                    <a:pt x="599363" y="70218"/>
                  </a:lnTo>
                  <a:lnTo>
                    <a:pt x="612635" y="79946"/>
                  </a:lnTo>
                  <a:lnTo>
                    <a:pt x="620306" y="93967"/>
                  </a:lnTo>
                  <a:lnTo>
                    <a:pt x="622782" y="110502"/>
                  </a:lnTo>
                  <a:lnTo>
                    <a:pt x="622782" y="50101"/>
                  </a:lnTo>
                  <a:lnTo>
                    <a:pt x="612203" y="43548"/>
                  </a:lnTo>
                  <a:lnTo>
                    <a:pt x="580085" y="38061"/>
                  </a:lnTo>
                  <a:lnTo>
                    <a:pt x="547903" y="43611"/>
                  </a:lnTo>
                  <a:lnTo>
                    <a:pt x="523392" y="58889"/>
                  </a:lnTo>
                  <a:lnTo>
                    <a:pt x="507796" y="81864"/>
                  </a:lnTo>
                  <a:lnTo>
                    <a:pt x="502323" y="110502"/>
                  </a:lnTo>
                  <a:lnTo>
                    <a:pt x="507796" y="139204"/>
                  </a:lnTo>
                  <a:lnTo>
                    <a:pt x="523392" y="162166"/>
                  </a:lnTo>
                  <a:lnTo>
                    <a:pt x="547903" y="177419"/>
                  </a:lnTo>
                  <a:lnTo>
                    <a:pt x="580085" y="182943"/>
                  </a:lnTo>
                  <a:lnTo>
                    <a:pt x="612203" y="177457"/>
                  </a:lnTo>
                  <a:lnTo>
                    <a:pt x="636714" y="162280"/>
                  </a:lnTo>
                  <a:lnTo>
                    <a:pt x="642061" y="154432"/>
                  </a:lnTo>
                  <a:lnTo>
                    <a:pt x="652348" y="139319"/>
                  </a:lnTo>
                  <a:lnTo>
                    <a:pt x="657847" y="11050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803397" y="2995650"/>
              <a:ext cx="102869" cy="14216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926726" y="2930986"/>
              <a:ext cx="139153" cy="206832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086351" y="2936722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4">
                  <a:moveTo>
                    <a:pt x="37236" y="61658"/>
                  </a:moveTo>
                  <a:lnTo>
                    <a:pt x="2997" y="61658"/>
                  </a:lnTo>
                  <a:lnTo>
                    <a:pt x="2997" y="201091"/>
                  </a:lnTo>
                  <a:lnTo>
                    <a:pt x="37236" y="201091"/>
                  </a:lnTo>
                  <a:lnTo>
                    <a:pt x="37236" y="61658"/>
                  </a:lnTo>
                  <a:close/>
                </a:path>
                <a:path w="40639" h="201294">
                  <a:moveTo>
                    <a:pt x="20053" y="0"/>
                  </a:moveTo>
                  <a:lnTo>
                    <a:pt x="12258" y="1579"/>
                  </a:lnTo>
                  <a:lnTo>
                    <a:pt x="5883" y="5883"/>
                  </a:lnTo>
                  <a:lnTo>
                    <a:pt x="1579" y="12258"/>
                  </a:lnTo>
                  <a:lnTo>
                    <a:pt x="0" y="20053"/>
                  </a:lnTo>
                  <a:lnTo>
                    <a:pt x="1579" y="27847"/>
                  </a:lnTo>
                  <a:lnTo>
                    <a:pt x="5883" y="34223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3"/>
                  </a:lnTo>
                  <a:lnTo>
                    <a:pt x="38527" y="27847"/>
                  </a:lnTo>
                  <a:lnTo>
                    <a:pt x="40106" y="20053"/>
                  </a:lnTo>
                  <a:lnTo>
                    <a:pt x="38527" y="12258"/>
                  </a:lnTo>
                  <a:lnTo>
                    <a:pt x="34223" y="5883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159205" y="2995660"/>
              <a:ext cx="136017" cy="14215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322498" y="2995656"/>
              <a:ext cx="150342" cy="214731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4583756" y="2936722"/>
            <a:ext cx="1094105" cy="273685"/>
            <a:chOff x="4583756" y="2936722"/>
            <a:chExt cx="1094105" cy="273685"/>
          </a:xfrm>
        </p:grpSpPr>
        <p:pic>
          <p:nvPicPr>
            <p:cNvPr id="131" name="object 13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583756" y="2942172"/>
              <a:ext cx="216103" cy="195643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827147" y="2995650"/>
              <a:ext cx="147332" cy="14489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996588" y="2957592"/>
              <a:ext cx="269982" cy="182952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5291124" y="2936722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4">
                  <a:moveTo>
                    <a:pt x="37236" y="61658"/>
                  </a:moveTo>
                  <a:lnTo>
                    <a:pt x="2997" y="61658"/>
                  </a:lnTo>
                  <a:lnTo>
                    <a:pt x="2997" y="201091"/>
                  </a:lnTo>
                  <a:lnTo>
                    <a:pt x="37236" y="201091"/>
                  </a:lnTo>
                  <a:lnTo>
                    <a:pt x="37236" y="61658"/>
                  </a:lnTo>
                  <a:close/>
                </a:path>
                <a:path w="40639" h="201294">
                  <a:moveTo>
                    <a:pt x="20053" y="0"/>
                  </a:moveTo>
                  <a:lnTo>
                    <a:pt x="12258" y="1579"/>
                  </a:lnTo>
                  <a:lnTo>
                    <a:pt x="5883" y="5883"/>
                  </a:lnTo>
                  <a:lnTo>
                    <a:pt x="1579" y="12258"/>
                  </a:lnTo>
                  <a:lnTo>
                    <a:pt x="0" y="20053"/>
                  </a:lnTo>
                  <a:lnTo>
                    <a:pt x="1579" y="27847"/>
                  </a:lnTo>
                  <a:lnTo>
                    <a:pt x="5883" y="34223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3"/>
                  </a:lnTo>
                  <a:lnTo>
                    <a:pt x="38527" y="27847"/>
                  </a:lnTo>
                  <a:lnTo>
                    <a:pt x="40106" y="20053"/>
                  </a:lnTo>
                  <a:lnTo>
                    <a:pt x="38527" y="12258"/>
                  </a:lnTo>
                  <a:lnTo>
                    <a:pt x="34223" y="5883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363974" y="2995660"/>
              <a:ext cx="136017" cy="14215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527268" y="2995657"/>
              <a:ext cx="150342" cy="214731"/>
            </a:xfrm>
            <a:prstGeom prst="rect">
              <a:avLst/>
            </a:prstGeom>
          </p:spPr>
        </p:pic>
      </p:grpSp>
      <p:sp>
        <p:nvSpPr>
          <p:cNvPr id="137" name="object 137"/>
          <p:cNvSpPr/>
          <p:nvPr/>
        </p:nvSpPr>
        <p:spPr>
          <a:xfrm>
            <a:off x="5788533" y="3041497"/>
            <a:ext cx="125095" cy="28575"/>
          </a:xfrm>
          <a:custGeom>
            <a:avLst/>
            <a:gdLst/>
            <a:ahLst/>
            <a:cxnLst/>
            <a:rect l="l" t="t" r="r" b="b"/>
            <a:pathLst>
              <a:path w="125095" h="28575">
                <a:moveTo>
                  <a:pt x="124561" y="0"/>
                </a:moveTo>
                <a:lnTo>
                  <a:pt x="0" y="0"/>
                </a:lnTo>
                <a:lnTo>
                  <a:pt x="0" y="28511"/>
                </a:lnTo>
                <a:lnTo>
                  <a:pt x="124561" y="28511"/>
                </a:lnTo>
                <a:lnTo>
                  <a:pt x="1245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6011720" y="2930992"/>
            <a:ext cx="565150" cy="209550"/>
            <a:chOff x="6011720" y="2930992"/>
            <a:chExt cx="565150" cy="209550"/>
          </a:xfrm>
        </p:grpSpPr>
        <p:pic>
          <p:nvPicPr>
            <p:cNvPr id="139" name="object 13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011720" y="2998378"/>
              <a:ext cx="211734" cy="139433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6243916" y="2936722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4">
                  <a:moveTo>
                    <a:pt x="37236" y="61658"/>
                  </a:moveTo>
                  <a:lnTo>
                    <a:pt x="2997" y="61658"/>
                  </a:lnTo>
                  <a:lnTo>
                    <a:pt x="2997" y="201091"/>
                  </a:lnTo>
                  <a:lnTo>
                    <a:pt x="37236" y="201091"/>
                  </a:lnTo>
                  <a:lnTo>
                    <a:pt x="37236" y="61658"/>
                  </a:lnTo>
                  <a:close/>
                </a:path>
                <a:path w="40639" h="201294">
                  <a:moveTo>
                    <a:pt x="20053" y="0"/>
                  </a:moveTo>
                  <a:lnTo>
                    <a:pt x="12258" y="1579"/>
                  </a:lnTo>
                  <a:lnTo>
                    <a:pt x="5883" y="5883"/>
                  </a:lnTo>
                  <a:lnTo>
                    <a:pt x="1579" y="12258"/>
                  </a:lnTo>
                  <a:lnTo>
                    <a:pt x="0" y="20053"/>
                  </a:lnTo>
                  <a:lnTo>
                    <a:pt x="1579" y="27847"/>
                  </a:lnTo>
                  <a:lnTo>
                    <a:pt x="5883" y="34223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3"/>
                  </a:lnTo>
                  <a:lnTo>
                    <a:pt x="38527" y="27847"/>
                  </a:lnTo>
                  <a:lnTo>
                    <a:pt x="40106" y="20053"/>
                  </a:lnTo>
                  <a:lnTo>
                    <a:pt x="38527" y="12258"/>
                  </a:lnTo>
                  <a:lnTo>
                    <a:pt x="34223" y="5883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308584" y="2957592"/>
              <a:ext cx="107505" cy="182943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440647" y="2930992"/>
              <a:ext cx="136029" cy="206819"/>
            </a:xfrm>
            <a:prstGeom prst="rect">
              <a:avLst/>
            </a:prstGeom>
          </p:spPr>
        </p:pic>
      </p:grpSp>
      <p:grpSp>
        <p:nvGrpSpPr>
          <p:cNvPr id="143" name="object 143"/>
          <p:cNvGrpSpPr/>
          <p:nvPr/>
        </p:nvGrpSpPr>
        <p:grpSpPr>
          <a:xfrm>
            <a:off x="6675302" y="2930992"/>
            <a:ext cx="1781810" cy="279400"/>
            <a:chOff x="6675302" y="2930992"/>
            <a:chExt cx="1781810" cy="279400"/>
          </a:xfrm>
        </p:grpSpPr>
        <p:sp>
          <p:nvSpPr>
            <p:cNvPr id="144" name="object 144"/>
            <p:cNvSpPr/>
            <p:nvPr/>
          </p:nvSpPr>
          <p:spPr>
            <a:xfrm>
              <a:off x="6675302" y="2942177"/>
              <a:ext cx="268605" cy="196215"/>
            </a:xfrm>
            <a:custGeom>
              <a:avLst/>
              <a:gdLst/>
              <a:ahLst/>
              <a:cxnLst/>
              <a:rect l="l" t="t" r="r" b="b"/>
              <a:pathLst>
                <a:path w="268604" h="196214">
                  <a:moveTo>
                    <a:pt x="268211" y="0"/>
                  </a:moveTo>
                  <a:lnTo>
                    <a:pt x="228511" y="0"/>
                  </a:lnTo>
                  <a:lnTo>
                    <a:pt x="190449" y="133972"/>
                  </a:lnTo>
                  <a:lnTo>
                    <a:pt x="154152" y="0"/>
                  </a:lnTo>
                  <a:lnTo>
                    <a:pt x="114046" y="0"/>
                  </a:lnTo>
                  <a:lnTo>
                    <a:pt x="77762" y="133972"/>
                  </a:lnTo>
                  <a:lnTo>
                    <a:pt x="39700" y="0"/>
                  </a:lnTo>
                  <a:lnTo>
                    <a:pt x="0" y="0"/>
                  </a:lnTo>
                  <a:lnTo>
                    <a:pt x="60159" y="195630"/>
                  </a:lnTo>
                  <a:lnTo>
                    <a:pt x="95631" y="195630"/>
                  </a:lnTo>
                  <a:lnTo>
                    <a:pt x="134099" y="50749"/>
                  </a:lnTo>
                  <a:lnTo>
                    <a:pt x="172567" y="195630"/>
                  </a:lnTo>
                  <a:lnTo>
                    <a:pt x="208038" y="195630"/>
                  </a:lnTo>
                  <a:lnTo>
                    <a:pt x="2682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963976" y="2930992"/>
              <a:ext cx="136017" cy="20681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127288" y="2995657"/>
              <a:ext cx="133286" cy="144881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293308" y="2995660"/>
              <a:ext cx="136017" cy="14215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456614" y="2995657"/>
              <a:ext cx="150342" cy="21473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634246" y="2995657"/>
              <a:ext cx="133286" cy="14488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800263" y="2995654"/>
              <a:ext cx="211327" cy="142163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038885" y="2995657"/>
              <a:ext cx="133286" cy="144881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196716" y="2957592"/>
              <a:ext cx="107505" cy="182943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323320" y="2995657"/>
              <a:ext cx="133286" cy="144881"/>
            </a:xfrm>
            <a:prstGeom prst="rect">
              <a:avLst/>
            </a:prstGeom>
          </p:spPr>
        </p:pic>
      </p:grpSp>
      <p:grpSp>
        <p:nvGrpSpPr>
          <p:cNvPr id="154" name="object 154"/>
          <p:cNvGrpSpPr/>
          <p:nvPr/>
        </p:nvGrpSpPr>
        <p:grpSpPr>
          <a:xfrm>
            <a:off x="8562059" y="2938085"/>
            <a:ext cx="367030" cy="203835"/>
            <a:chOff x="8562059" y="2938085"/>
            <a:chExt cx="367030" cy="203835"/>
          </a:xfrm>
        </p:grpSpPr>
        <p:pic>
          <p:nvPicPr>
            <p:cNvPr id="155" name="object 15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562059" y="2938085"/>
              <a:ext cx="176809" cy="203822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763426" y="2942170"/>
              <a:ext cx="165214" cy="195643"/>
            </a:xfrm>
            <a:prstGeom prst="rect">
              <a:avLst/>
            </a:prstGeom>
          </p:spPr>
        </p:pic>
      </p:grpSp>
      <p:pic>
        <p:nvPicPr>
          <p:cNvPr id="157" name="object 15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96186" y="2965173"/>
            <a:ext cx="149428" cy="149428"/>
          </a:xfrm>
          <a:prstGeom prst="rect">
            <a:avLst/>
          </a:prstGeom>
        </p:spPr>
      </p:pic>
      <p:grpSp>
        <p:nvGrpSpPr>
          <p:cNvPr id="158" name="object 158"/>
          <p:cNvGrpSpPr/>
          <p:nvPr/>
        </p:nvGrpSpPr>
        <p:grpSpPr>
          <a:xfrm>
            <a:off x="1290599" y="3275181"/>
            <a:ext cx="780415" cy="154940"/>
            <a:chOff x="1290599" y="3275181"/>
            <a:chExt cx="780415" cy="154940"/>
          </a:xfrm>
        </p:grpSpPr>
        <p:sp>
          <p:nvSpPr>
            <p:cNvPr id="159" name="object 159"/>
            <p:cNvSpPr/>
            <p:nvPr/>
          </p:nvSpPr>
          <p:spPr>
            <a:xfrm>
              <a:off x="1290599" y="3285299"/>
              <a:ext cx="20320" cy="142875"/>
            </a:xfrm>
            <a:custGeom>
              <a:avLst/>
              <a:gdLst/>
              <a:ahLst/>
              <a:cxnLst/>
              <a:rect l="l" t="t" r="r" b="b"/>
              <a:pathLst>
                <a:path w="20319" h="142875">
                  <a:moveTo>
                    <a:pt x="19748" y="0"/>
                  </a:moveTo>
                  <a:lnTo>
                    <a:pt x="0" y="0"/>
                  </a:lnTo>
                  <a:lnTo>
                    <a:pt x="0" y="142278"/>
                  </a:lnTo>
                  <a:lnTo>
                    <a:pt x="19748" y="142278"/>
                  </a:lnTo>
                  <a:lnTo>
                    <a:pt x="1974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36131" y="3324989"/>
              <a:ext cx="93167" cy="102590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449144" y="3275181"/>
              <a:ext cx="193274" cy="15437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664249" y="3324981"/>
              <a:ext cx="237136" cy="102603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23213" y="3324993"/>
              <a:ext cx="92176" cy="104571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2041185" y="3277163"/>
              <a:ext cx="29845" cy="150495"/>
            </a:xfrm>
            <a:custGeom>
              <a:avLst/>
              <a:gdLst/>
              <a:ahLst/>
              <a:cxnLst/>
              <a:rect l="l" t="t" r="r" b="b"/>
              <a:pathLst>
                <a:path w="29844" h="150495">
                  <a:moveTo>
                    <a:pt x="18757" y="0"/>
                  </a:moveTo>
                  <a:lnTo>
                    <a:pt x="0" y="0"/>
                  </a:lnTo>
                  <a:lnTo>
                    <a:pt x="0" y="122529"/>
                  </a:lnTo>
                  <a:lnTo>
                    <a:pt x="656" y="133000"/>
                  </a:lnTo>
                  <a:lnTo>
                    <a:pt x="3768" y="141908"/>
                  </a:lnTo>
                  <a:lnTo>
                    <a:pt x="11047" y="148098"/>
                  </a:lnTo>
                  <a:lnTo>
                    <a:pt x="24206" y="150418"/>
                  </a:lnTo>
                  <a:lnTo>
                    <a:pt x="29768" y="150418"/>
                  </a:lnTo>
                  <a:lnTo>
                    <a:pt x="29768" y="135039"/>
                  </a:lnTo>
                  <a:lnTo>
                    <a:pt x="18948" y="135039"/>
                  </a:lnTo>
                  <a:lnTo>
                    <a:pt x="18757" y="129082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5" name="object 16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2149631" y="3285299"/>
            <a:ext cx="3291875" cy="195061"/>
          </a:xfrm>
          <a:prstGeom prst="rect">
            <a:avLst/>
          </a:prstGeom>
        </p:spPr>
      </p:pic>
      <p:grpSp>
        <p:nvGrpSpPr>
          <p:cNvPr id="166" name="object 166"/>
          <p:cNvGrpSpPr/>
          <p:nvPr/>
        </p:nvGrpSpPr>
        <p:grpSpPr>
          <a:xfrm>
            <a:off x="1284657" y="4193174"/>
            <a:ext cx="571500" cy="152400"/>
            <a:chOff x="1284657" y="4193174"/>
            <a:chExt cx="571500" cy="152400"/>
          </a:xfrm>
        </p:grpSpPr>
        <p:pic>
          <p:nvPicPr>
            <p:cNvPr id="167" name="object 16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284657" y="4201311"/>
              <a:ext cx="110528" cy="142278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419007" y="4242984"/>
              <a:ext cx="93167" cy="102590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537961" y="4193174"/>
              <a:ext cx="105371" cy="152399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665160" y="4193184"/>
              <a:ext cx="76200" cy="150495"/>
            </a:xfrm>
            <a:custGeom>
              <a:avLst/>
              <a:gdLst/>
              <a:ahLst/>
              <a:cxnLst/>
              <a:rect l="l" t="t" r="r" b="b"/>
              <a:pathLst>
                <a:path w="76200" h="150495">
                  <a:moveTo>
                    <a:pt x="29768" y="135039"/>
                  </a:moveTo>
                  <a:lnTo>
                    <a:pt x="18948" y="135039"/>
                  </a:lnTo>
                  <a:lnTo>
                    <a:pt x="18757" y="129082"/>
                  </a:lnTo>
                  <a:lnTo>
                    <a:pt x="18757" y="0"/>
                  </a:lnTo>
                  <a:lnTo>
                    <a:pt x="0" y="0"/>
                  </a:lnTo>
                  <a:lnTo>
                    <a:pt x="0" y="122529"/>
                  </a:lnTo>
                  <a:lnTo>
                    <a:pt x="660" y="132994"/>
                  </a:lnTo>
                  <a:lnTo>
                    <a:pt x="3771" y="141909"/>
                  </a:lnTo>
                  <a:lnTo>
                    <a:pt x="11049" y="148094"/>
                  </a:lnTo>
                  <a:lnTo>
                    <a:pt x="24206" y="150418"/>
                  </a:lnTo>
                  <a:lnTo>
                    <a:pt x="29768" y="150418"/>
                  </a:lnTo>
                  <a:lnTo>
                    <a:pt x="29768" y="135039"/>
                  </a:lnTo>
                  <a:close/>
                </a:path>
                <a:path w="76200" h="150495">
                  <a:moveTo>
                    <a:pt x="73037" y="49796"/>
                  </a:moveTo>
                  <a:lnTo>
                    <a:pt x="54279" y="49796"/>
                  </a:lnTo>
                  <a:lnTo>
                    <a:pt x="54279" y="150406"/>
                  </a:lnTo>
                  <a:lnTo>
                    <a:pt x="73037" y="150406"/>
                  </a:lnTo>
                  <a:lnTo>
                    <a:pt x="73037" y="49796"/>
                  </a:lnTo>
                  <a:close/>
                </a:path>
                <a:path w="76200" h="150495">
                  <a:moveTo>
                    <a:pt x="75704" y="13487"/>
                  </a:moveTo>
                  <a:lnTo>
                    <a:pt x="70345" y="8128"/>
                  </a:lnTo>
                  <a:lnTo>
                    <a:pt x="56959" y="8128"/>
                  </a:lnTo>
                  <a:lnTo>
                    <a:pt x="51600" y="13487"/>
                  </a:lnTo>
                  <a:lnTo>
                    <a:pt x="51600" y="26885"/>
                  </a:lnTo>
                  <a:lnTo>
                    <a:pt x="56959" y="32232"/>
                  </a:lnTo>
                  <a:lnTo>
                    <a:pt x="70345" y="32232"/>
                  </a:lnTo>
                  <a:lnTo>
                    <a:pt x="75704" y="26885"/>
                  </a:lnTo>
                  <a:lnTo>
                    <a:pt x="75704" y="1348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762700" y="4241006"/>
              <a:ext cx="93357" cy="104571"/>
            </a:xfrm>
            <a:prstGeom prst="rect">
              <a:avLst/>
            </a:prstGeom>
          </p:spPr>
        </p:pic>
      </p:grpSp>
      <p:pic>
        <p:nvPicPr>
          <p:cNvPr id="172" name="object 172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1926802" y="4191194"/>
            <a:ext cx="2705994" cy="205179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3537644" y="941341"/>
            <a:ext cx="2428582" cy="604142"/>
          </a:xfrm>
          <a:prstGeom prst="rect">
            <a:avLst/>
          </a:prstGeom>
        </p:spPr>
      </p:pic>
      <p:grpSp>
        <p:nvGrpSpPr>
          <p:cNvPr id="174" name="object 174"/>
          <p:cNvGrpSpPr/>
          <p:nvPr/>
        </p:nvGrpSpPr>
        <p:grpSpPr>
          <a:xfrm>
            <a:off x="4715443" y="4201312"/>
            <a:ext cx="1483360" cy="195580"/>
            <a:chOff x="4715443" y="4201312"/>
            <a:chExt cx="1483360" cy="195580"/>
          </a:xfrm>
        </p:grpSpPr>
        <p:pic>
          <p:nvPicPr>
            <p:cNvPr id="175" name="object 1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15443" y="4240994"/>
              <a:ext cx="177999" cy="10458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915373" y="4241002"/>
              <a:ext cx="232958" cy="155371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170163" y="4201312"/>
              <a:ext cx="255281" cy="144263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449262" y="4241003"/>
              <a:ext cx="150317" cy="102590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5625376" y="4201312"/>
              <a:ext cx="24130" cy="142875"/>
            </a:xfrm>
            <a:custGeom>
              <a:avLst/>
              <a:gdLst/>
              <a:ahLst/>
              <a:cxnLst/>
              <a:rect l="l" t="t" r="r" b="b"/>
              <a:pathLst>
                <a:path w="24129" h="142875">
                  <a:moveTo>
                    <a:pt x="21437" y="41668"/>
                  </a:moveTo>
                  <a:lnTo>
                    <a:pt x="2679" y="41668"/>
                  </a:lnTo>
                  <a:lnTo>
                    <a:pt x="2679" y="142278"/>
                  </a:lnTo>
                  <a:lnTo>
                    <a:pt x="21437" y="142278"/>
                  </a:lnTo>
                  <a:lnTo>
                    <a:pt x="21437" y="41668"/>
                  </a:lnTo>
                  <a:close/>
                </a:path>
                <a:path w="24129" h="142875">
                  <a:moveTo>
                    <a:pt x="18757" y="0"/>
                  </a:moveTo>
                  <a:lnTo>
                    <a:pt x="5359" y="0"/>
                  </a:lnTo>
                  <a:lnTo>
                    <a:pt x="0" y="5359"/>
                  </a:lnTo>
                  <a:lnTo>
                    <a:pt x="0" y="18757"/>
                  </a:lnTo>
                  <a:lnTo>
                    <a:pt x="5359" y="24104"/>
                  </a:lnTo>
                  <a:lnTo>
                    <a:pt x="18757" y="24104"/>
                  </a:lnTo>
                  <a:lnTo>
                    <a:pt x="24104" y="18757"/>
                  </a:lnTo>
                  <a:lnTo>
                    <a:pt x="24104" y="5359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675276" y="4241002"/>
              <a:ext cx="93179" cy="102590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794263" y="4242985"/>
              <a:ext cx="93167" cy="10259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07269" y="4213317"/>
              <a:ext cx="290908" cy="132262"/>
            </a:xfrm>
            <a:prstGeom prst="rect">
              <a:avLst/>
            </a:prstGeom>
          </p:spPr>
        </p:pic>
      </p:grpSp>
      <p:grpSp>
        <p:nvGrpSpPr>
          <p:cNvPr id="183" name="object 183"/>
          <p:cNvGrpSpPr/>
          <p:nvPr/>
        </p:nvGrpSpPr>
        <p:grpSpPr>
          <a:xfrm>
            <a:off x="6270903" y="4193174"/>
            <a:ext cx="1862455" cy="203200"/>
            <a:chOff x="6270903" y="4193174"/>
            <a:chExt cx="1862455" cy="203200"/>
          </a:xfrm>
        </p:grpSpPr>
        <p:pic>
          <p:nvPicPr>
            <p:cNvPr id="184" name="object 18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270903" y="4241006"/>
              <a:ext cx="92176" cy="104571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384911" y="4241006"/>
              <a:ext cx="93357" cy="104571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498120" y="4193175"/>
              <a:ext cx="204283" cy="150418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6724231" y="4193184"/>
              <a:ext cx="554990" cy="152400"/>
            </a:xfrm>
            <a:custGeom>
              <a:avLst/>
              <a:gdLst/>
              <a:ahLst/>
              <a:cxnLst/>
              <a:rect l="l" t="t" r="r" b="b"/>
              <a:pathLst>
                <a:path w="554990" h="152400">
                  <a:moveTo>
                    <a:pt x="109728" y="100114"/>
                  </a:moveTo>
                  <a:lnTo>
                    <a:pt x="105981" y="79336"/>
                  </a:lnTo>
                  <a:lnTo>
                    <a:pt x="95453" y="63207"/>
                  </a:lnTo>
                  <a:lnTo>
                    <a:pt x="95173" y="62763"/>
                  </a:lnTo>
                  <a:lnTo>
                    <a:pt x="90385" y="59728"/>
                  </a:lnTo>
                  <a:lnTo>
                    <a:pt x="90385" y="100114"/>
                  </a:lnTo>
                  <a:lnTo>
                    <a:pt x="88252" y="114084"/>
                  </a:lnTo>
                  <a:lnTo>
                    <a:pt x="81737" y="125857"/>
                  </a:lnTo>
                  <a:lnTo>
                    <a:pt x="70675" y="133985"/>
                  </a:lnTo>
                  <a:lnTo>
                    <a:pt x="54864" y="137020"/>
                  </a:lnTo>
                  <a:lnTo>
                    <a:pt x="39065" y="133985"/>
                  </a:lnTo>
                  <a:lnTo>
                    <a:pt x="27990" y="125857"/>
                  </a:lnTo>
                  <a:lnTo>
                    <a:pt x="21475" y="114084"/>
                  </a:lnTo>
                  <a:lnTo>
                    <a:pt x="19342" y="100114"/>
                  </a:lnTo>
                  <a:lnTo>
                    <a:pt x="21475" y="86258"/>
                  </a:lnTo>
                  <a:lnTo>
                    <a:pt x="27990" y="74472"/>
                  </a:lnTo>
                  <a:lnTo>
                    <a:pt x="39065" y="66281"/>
                  </a:lnTo>
                  <a:lnTo>
                    <a:pt x="54864" y="63207"/>
                  </a:lnTo>
                  <a:lnTo>
                    <a:pt x="70675" y="66281"/>
                  </a:lnTo>
                  <a:lnTo>
                    <a:pt x="81737" y="74472"/>
                  </a:lnTo>
                  <a:lnTo>
                    <a:pt x="88252" y="86258"/>
                  </a:lnTo>
                  <a:lnTo>
                    <a:pt x="90385" y="100114"/>
                  </a:lnTo>
                  <a:lnTo>
                    <a:pt x="90385" y="59728"/>
                  </a:lnTo>
                  <a:lnTo>
                    <a:pt x="77914" y="51790"/>
                  </a:lnTo>
                  <a:lnTo>
                    <a:pt x="54864" y="47828"/>
                  </a:lnTo>
                  <a:lnTo>
                    <a:pt x="31762" y="51790"/>
                  </a:lnTo>
                  <a:lnTo>
                    <a:pt x="14516" y="62763"/>
                  </a:lnTo>
                  <a:lnTo>
                    <a:pt x="3733" y="79336"/>
                  </a:lnTo>
                  <a:lnTo>
                    <a:pt x="0" y="100114"/>
                  </a:lnTo>
                  <a:lnTo>
                    <a:pt x="3733" y="120878"/>
                  </a:lnTo>
                  <a:lnTo>
                    <a:pt x="14516" y="137452"/>
                  </a:lnTo>
                  <a:lnTo>
                    <a:pt x="31762" y="148424"/>
                  </a:lnTo>
                  <a:lnTo>
                    <a:pt x="54864" y="152400"/>
                  </a:lnTo>
                  <a:lnTo>
                    <a:pt x="77914" y="148424"/>
                  </a:lnTo>
                  <a:lnTo>
                    <a:pt x="95173" y="137452"/>
                  </a:lnTo>
                  <a:lnTo>
                    <a:pt x="95453" y="137020"/>
                  </a:lnTo>
                  <a:lnTo>
                    <a:pt x="105981" y="120878"/>
                  </a:lnTo>
                  <a:lnTo>
                    <a:pt x="109728" y="100114"/>
                  </a:lnTo>
                  <a:close/>
                </a:path>
                <a:path w="554990" h="152400">
                  <a:moveTo>
                    <a:pt x="265607" y="49809"/>
                  </a:moveTo>
                  <a:lnTo>
                    <a:pt x="245465" y="49809"/>
                  </a:lnTo>
                  <a:lnTo>
                    <a:pt x="223050" y="125018"/>
                  </a:lnTo>
                  <a:lnTo>
                    <a:pt x="200126" y="49809"/>
                  </a:lnTo>
                  <a:lnTo>
                    <a:pt x="183261" y="49809"/>
                  </a:lnTo>
                  <a:lnTo>
                    <a:pt x="160337" y="125018"/>
                  </a:lnTo>
                  <a:lnTo>
                    <a:pt x="137922" y="49809"/>
                  </a:lnTo>
                  <a:lnTo>
                    <a:pt x="117779" y="49809"/>
                  </a:lnTo>
                  <a:lnTo>
                    <a:pt x="151803" y="150418"/>
                  </a:lnTo>
                  <a:lnTo>
                    <a:pt x="169862" y="150418"/>
                  </a:lnTo>
                  <a:lnTo>
                    <a:pt x="191693" y="78384"/>
                  </a:lnTo>
                  <a:lnTo>
                    <a:pt x="213525" y="150418"/>
                  </a:lnTo>
                  <a:lnTo>
                    <a:pt x="231584" y="150418"/>
                  </a:lnTo>
                  <a:lnTo>
                    <a:pt x="265607" y="49809"/>
                  </a:lnTo>
                  <a:close/>
                </a:path>
                <a:path w="554990" h="152400">
                  <a:moveTo>
                    <a:pt x="312242" y="135039"/>
                  </a:moveTo>
                  <a:lnTo>
                    <a:pt x="301421" y="135039"/>
                  </a:lnTo>
                  <a:lnTo>
                    <a:pt x="301231" y="129082"/>
                  </a:lnTo>
                  <a:lnTo>
                    <a:pt x="301231" y="0"/>
                  </a:lnTo>
                  <a:lnTo>
                    <a:pt x="282473" y="0"/>
                  </a:lnTo>
                  <a:lnTo>
                    <a:pt x="282473" y="122529"/>
                  </a:lnTo>
                  <a:lnTo>
                    <a:pt x="283133" y="132994"/>
                  </a:lnTo>
                  <a:lnTo>
                    <a:pt x="286245" y="141909"/>
                  </a:lnTo>
                  <a:lnTo>
                    <a:pt x="293522" y="148094"/>
                  </a:lnTo>
                  <a:lnTo>
                    <a:pt x="306679" y="150418"/>
                  </a:lnTo>
                  <a:lnTo>
                    <a:pt x="312242" y="150418"/>
                  </a:lnTo>
                  <a:lnTo>
                    <a:pt x="312242" y="135039"/>
                  </a:lnTo>
                  <a:close/>
                </a:path>
                <a:path w="554990" h="152400">
                  <a:moveTo>
                    <a:pt x="431101" y="109334"/>
                  </a:moveTo>
                  <a:lnTo>
                    <a:pt x="418071" y="63398"/>
                  </a:lnTo>
                  <a:lnTo>
                    <a:pt x="411060" y="58331"/>
                  </a:lnTo>
                  <a:lnTo>
                    <a:pt x="411060" y="92964"/>
                  </a:lnTo>
                  <a:lnTo>
                    <a:pt x="350342" y="92964"/>
                  </a:lnTo>
                  <a:lnTo>
                    <a:pt x="352564" y="82410"/>
                  </a:lnTo>
                  <a:lnTo>
                    <a:pt x="357974" y="72834"/>
                  </a:lnTo>
                  <a:lnTo>
                    <a:pt x="367157" y="65874"/>
                  </a:lnTo>
                  <a:lnTo>
                    <a:pt x="380695" y="63195"/>
                  </a:lnTo>
                  <a:lnTo>
                    <a:pt x="394296" y="65874"/>
                  </a:lnTo>
                  <a:lnTo>
                    <a:pt x="403428" y="72834"/>
                  </a:lnTo>
                  <a:lnTo>
                    <a:pt x="408787" y="82410"/>
                  </a:lnTo>
                  <a:lnTo>
                    <a:pt x="411060" y="92964"/>
                  </a:lnTo>
                  <a:lnTo>
                    <a:pt x="411060" y="58331"/>
                  </a:lnTo>
                  <a:lnTo>
                    <a:pt x="401955" y="51739"/>
                  </a:lnTo>
                  <a:lnTo>
                    <a:pt x="380695" y="47815"/>
                  </a:lnTo>
                  <a:lnTo>
                    <a:pt x="359435" y="51790"/>
                  </a:lnTo>
                  <a:lnTo>
                    <a:pt x="343535" y="62763"/>
                  </a:lnTo>
                  <a:lnTo>
                    <a:pt x="333552" y="79336"/>
                  </a:lnTo>
                  <a:lnTo>
                    <a:pt x="330098" y="100101"/>
                  </a:lnTo>
                  <a:lnTo>
                    <a:pt x="333552" y="120878"/>
                  </a:lnTo>
                  <a:lnTo>
                    <a:pt x="343535" y="137452"/>
                  </a:lnTo>
                  <a:lnTo>
                    <a:pt x="359435" y="148437"/>
                  </a:lnTo>
                  <a:lnTo>
                    <a:pt x="380695" y="152400"/>
                  </a:lnTo>
                  <a:lnTo>
                    <a:pt x="395833" y="151015"/>
                  </a:lnTo>
                  <a:lnTo>
                    <a:pt x="408025" y="147396"/>
                  </a:lnTo>
                  <a:lnTo>
                    <a:pt x="417436" y="142392"/>
                  </a:lnTo>
                  <a:lnTo>
                    <a:pt x="424014" y="137020"/>
                  </a:lnTo>
                  <a:lnTo>
                    <a:pt x="424256" y="136817"/>
                  </a:lnTo>
                  <a:lnTo>
                    <a:pt x="412940" y="125704"/>
                  </a:lnTo>
                  <a:lnTo>
                    <a:pt x="406831" y="129946"/>
                  </a:lnTo>
                  <a:lnTo>
                    <a:pt x="399542" y="133565"/>
                  </a:lnTo>
                  <a:lnTo>
                    <a:pt x="390893" y="136080"/>
                  </a:lnTo>
                  <a:lnTo>
                    <a:pt x="380695" y="137020"/>
                  </a:lnTo>
                  <a:lnTo>
                    <a:pt x="368223" y="134721"/>
                  </a:lnTo>
                  <a:lnTo>
                    <a:pt x="358889" y="128574"/>
                  </a:lnTo>
                  <a:lnTo>
                    <a:pt x="352844" y="119735"/>
                  </a:lnTo>
                  <a:lnTo>
                    <a:pt x="350240" y="109334"/>
                  </a:lnTo>
                  <a:lnTo>
                    <a:pt x="431101" y="109334"/>
                  </a:lnTo>
                  <a:close/>
                </a:path>
                <a:path w="554990" h="152400">
                  <a:moveTo>
                    <a:pt x="554431" y="0"/>
                  </a:moveTo>
                  <a:lnTo>
                    <a:pt x="535673" y="0"/>
                  </a:lnTo>
                  <a:lnTo>
                    <a:pt x="535673" y="69748"/>
                  </a:lnTo>
                  <a:lnTo>
                    <a:pt x="535673" y="100114"/>
                  </a:lnTo>
                  <a:lnTo>
                    <a:pt x="533692" y="113411"/>
                  </a:lnTo>
                  <a:lnTo>
                    <a:pt x="527596" y="125260"/>
                  </a:lnTo>
                  <a:lnTo>
                    <a:pt x="517093" y="133756"/>
                  </a:lnTo>
                  <a:lnTo>
                    <a:pt x="501942" y="137020"/>
                  </a:lnTo>
                  <a:lnTo>
                    <a:pt x="486791" y="133756"/>
                  </a:lnTo>
                  <a:lnTo>
                    <a:pt x="476300" y="125260"/>
                  </a:lnTo>
                  <a:lnTo>
                    <a:pt x="470192" y="113411"/>
                  </a:lnTo>
                  <a:lnTo>
                    <a:pt x="468210" y="100114"/>
                  </a:lnTo>
                  <a:lnTo>
                    <a:pt x="470192" y="86855"/>
                  </a:lnTo>
                  <a:lnTo>
                    <a:pt x="476300" y="74993"/>
                  </a:lnTo>
                  <a:lnTo>
                    <a:pt x="486791" y="66471"/>
                  </a:lnTo>
                  <a:lnTo>
                    <a:pt x="501942" y="63207"/>
                  </a:lnTo>
                  <a:lnTo>
                    <a:pt x="517093" y="66471"/>
                  </a:lnTo>
                  <a:lnTo>
                    <a:pt x="527596" y="74993"/>
                  </a:lnTo>
                  <a:lnTo>
                    <a:pt x="533692" y="86855"/>
                  </a:lnTo>
                  <a:lnTo>
                    <a:pt x="535673" y="100114"/>
                  </a:lnTo>
                  <a:lnTo>
                    <a:pt x="535673" y="69748"/>
                  </a:lnTo>
                  <a:lnTo>
                    <a:pt x="531025" y="63207"/>
                  </a:lnTo>
                  <a:lnTo>
                    <a:pt x="528688" y="59918"/>
                  </a:lnTo>
                  <a:lnTo>
                    <a:pt x="519557" y="53098"/>
                  </a:lnTo>
                  <a:lnTo>
                    <a:pt x="509308" y="49110"/>
                  </a:lnTo>
                  <a:lnTo>
                    <a:pt x="498970" y="47828"/>
                  </a:lnTo>
                  <a:lnTo>
                    <a:pt x="477901" y="51930"/>
                  </a:lnTo>
                  <a:lnTo>
                    <a:pt x="462216" y="63144"/>
                  </a:lnTo>
                  <a:lnTo>
                    <a:pt x="452437" y="79756"/>
                  </a:lnTo>
                  <a:lnTo>
                    <a:pt x="449059" y="100114"/>
                  </a:lnTo>
                  <a:lnTo>
                    <a:pt x="452437" y="120459"/>
                  </a:lnTo>
                  <a:lnTo>
                    <a:pt x="462216" y="137083"/>
                  </a:lnTo>
                  <a:lnTo>
                    <a:pt x="477901" y="148285"/>
                  </a:lnTo>
                  <a:lnTo>
                    <a:pt x="498970" y="152400"/>
                  </a:lnTo>
                  <a:lnTo>
                    <a:pt x="509308" y="151104"/>
                  </a:lnTo>
                  <a:lnTo>
                    <a:pt x="519557" y="147129"/>
                  </a:lnTo>
                  <a:lnTo>
                    <a:pt x="528688" y="140309"/>
                  </a:lnTo>
                  <a:lnTo>
                    <a:pt x="531025" y="137020"/>
                  </a:lnTo>
                  <a:lnTo>
                    <a:pt x="535673" y="130479"/>
                  </a:lnTo>
                  <a:lnTo>
                    <a:pt x="535673" y="150418"/>
                  </a:lnTo>
                  <a:lnTo>
                    <a:pt x="554431" y="150418"/>
                  </a:lnTo>
                  <a:lnTo>
                    <a:pt x="554431" y="130479"/>
                  </a:lnTo>
                  <a:lnTo>
                    <a:pt x="554431" y="69748"/>
                  </a:lnTo>
                  <a:lnTo>
                    <a:pt x="554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7300496" y="4241002"/>
              <a:ext cx="105371" cy="155371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427696" y="4240996"/>
              <a:ext cx="101003" cy="104584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550628" y="4241003"/>
              <a:ext cx="150317" cy="10259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22773" y="4240996"/>
              <a:ext cx="101003" cy="104584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845700" y="4241002"/>
              <a:ext cx="93167" cy="102590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958715" y="4201312"/>
              <a:ext cx="174421" cy="144263"/>
            </a:xfrm>
            <a:prstGeom prst="rect">
              <a:avLst/>
            </a:prstGeom>
          </p:spPr>
        </p:pic>
      </p:grpSp>
      <p:grpSp>
        <p:nvGrpSpPr>
          <p:cNvPr id="194" name="object 194"/>
          <p:cNvGrpSpPr/>
          <p:nvPr/>
        </p:nvGrpSpPr>
        <p:grpSpPr>
          <a:xfrm>
            <a:off x="8209842" y="4201312"/>
            <a:ext cx="1203325" cy="144780"/>
            <a:chOff x="8209842" y="4201312"/>
            <a:chExt cx="1203325" cy="144780"/>
          </a:xfrm>
        </p:grpSpPr>
        <p:pic>
          <p:nvPicPr>
            <p:cNvPr id="195" name="object 19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09842" y="4241002"/>
              <a:ext cx="215889" cy="104575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447565" y="4241003"/>
              <a:ext cx="150317" cy="102590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623679" y="4241003"/>
              <a:ext cx="150317" cy="102590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8799791" y="4201312"/>
              <a:ext cx="24130" cy="142875"/>
            </a:xfrm>
            <a:custGeom>
              <a:avLst/>
              <a:gdLst/>
              <a:ahLst/>
              <a:cxnLst/>
              <a:rect l="l" t="t" r="r" b="b"/>
              <a:pathLst>
                <a:path w="24129" h="142875">
                  <a:moveTo>
                    <a:pt x="21437" y="41668"/>
                  </a:moveTo>
                  <a:lnTo>
                    <a:pt x="2679" y="41668"/>
                  </a:lnTo>
                  <a:lnTo>
                    <a:pt x="2679" y="142278"/>
                  </a:lnTo>
                  <a:lnTo>
                    <a:pt x="21437" y="142278"/>
                  </a:lnTo>
                  <a:lnTo>
                    <a:pt x="21437" y="41668"/>
                  </a:lnTo>
                  <a:close/>
                </a:path>
                <a:path w="24129" h="142875">
                  <a:moveTo>
                    <a:pt x="18757" y="0"/>
                  </a:moveTo>
                  <a:lnTo>
                    <a:pt x="5359" y="0"/>
                  </a:lnTo>
                  <a:lnTo>
                    <a:pt x="0" y="5359"/>
                  </a:lnTo>
                  <a:lnTo>
                    <a:pt x="0" y="18757"/>
                  </a:lnTo>
                  <a:lnTo>
                    <a:pt x="5359" y="24104"/>
                  </a:lnTo>
                  <a:lnTo>
                    <a:pt x="18757" y="24104"/>
                  </a:lnTo>
                  <a:lnTo>
                    <a:pt x="24117" y="18757"/>
                  </a:lnTo>
                  <a:lnTo>
                    <a:pt x="24117" y="5359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843746" y="4213317"/>
              <a:ext cx="70739" cy="132257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934332" y="4241003"/>
              <a:ext cx="150317" cy="102590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9106477" y="4240996"/>
              <a:ext cx="101003" cy="104584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9229404" y="4241002"/>
              <a:ext cx="93167" cy="102590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9342420" y="4213317"/>
              <a:ext cx="70739" cy="132257"/>
            </a:xfrm>
            <a:prstGeom prst="rect">
              <a:avLst/>
            </a:prstGeom>
          </p:spPr>
        </p:pic>
      </p:grpSp>
      <p:pic>
        <p:nvPicPr>
          <p:cNvPr id="204" name="object 204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9485893" y="4191194"/>
            <a:ext cx="196254" cy="154379"/>
          </a:xfrm>
          <a:prstGeom prst="rect">
            <a:avLst/>
          </a:prstGeom>
        </p:spPr>
      </p:pic>
      <p:grpSp>
        <p:nvGrpSpPr>
          <p:cNvPr id="205" name="object 205"/>
          <p:cNvGrpSpPr/>
          <p:nvPr/>
        </p:nvGrpSpPr>
        <p:grpSpPr>
          <a:xfrm>
            <a:off x="1278708" y="4467317"/>
            <a:ext cx="1764030" cy="386715"/>
            <a:chOff x="1278708" y="4467317"/>
            <a:chExt cx="1764030" cy="386715"/>
          </a:xfrm>
        </p:grpSpPr>
        <p:pic>
          <p:nvPicPr>
            <p:cNvPr id="206" name="object 2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82765" y="4495002"/>
              <a:ext cx="109727" cy="104571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114332" y="4496984"/>
              <a:ext cx="93167" cy="102590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227338" y="4467317"/>
              <a:ext cx="302511" cy="132260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551683" y="4495003"/>
              <a:ext cx="150317" cy="102590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2723819" y="4494999"/>
              <a:ext cx="139065" cy="104775"/>
            </a:xfrm>
            <a:custGeom>
              <a:avLst/>
              <a:gdLst/>
              <a:ahLst/>
              <a:cxnLst/>
              <a:rect l="l" t="t" r="r" b="b"/>
              <a:pathLst>
                <a:path w="139064" h="104775">
                  <a:moveTo>
                    <a:pt x="101003" y="61518"/>
                  </a:moveTo>
                  <a:lnTo>
                    <a:pt x="99161" y="45148"/>
                  </a:lnTo>
                  <a:lnTo>
                    <a:pt x="98005" y="34836"/>
                  </a:lnTo>
                  <a:lnTo>
                    <a:pt x="87972" y="15582"/>
                  </a:lnTo>
                  <a:lnTo>
                    <a:pt x="87693" y="15379"/>
                  </a:lnTo>
                  <a:lnTo>
                    <a:pt x="80962" y="10515"/>
                  </a:lnTo>
                  <a:lnTo>
                    <a:pt x="80962" y="45148"/>
                  </a:lnTo>
                  <a:lnTo>
                    <a:pt x="20243" y="45148"/>
                  </a:lnTo>
                  <a:lnTo>
                    <a:pt x="22466" y="34594"/>
                  </a:lnTo>
                  <a:lnTo>
                    <a:pt x="27876" y="25019"/>
                  </a:lnTo>
                  <a:lnTo>
                    <a:pt x="37058" y="18059"/>
                  </a:lnTo>
                  <a:lnTo>
                    <a:pt x="50596" y="15379"/>
                  </a:lnTo>
                  <a:lnTo>
                    <a:pt x="64211" y="18059"/>
                  </a:lnTo>
                  <a:lnTo>
                    <a:pt x="73329" y="25019"/>
                  </a:lnTo>
                  <a:lnTo>
                    <a:pt x="78689" y="34594"/>
                  </a:lnTo>
                  <a:lnTo>
                    <a:pt x="80962" y="45148"/>
                  </a:lnTo>
                  <a:lnTo>
                    <a:pt x="80962" y="10515"/>
                  </a:lnTo>
                  <a:lnTo>
                    <a:pt x="71856" y="3924"/>
                  </a:lnTo>
                  <a:lnTo>
                    <a:pt x="50596" y="0"/>
                  </a:lnTo>
                  <a:lnTo>
                    <a:pt x="29337" y="3975"/>
                  </a:lnTo>
                  <a:lnTo>
                    <a:pt x="13436" y="14947"/>
                  </a:lnTo>
                  <a:lnTo>
                    <a:pt x="3454" y="31521"/>
                  </a:lnTo>
                  <a:lnTo>
                    <a:pt x="0" y="52285"/>
                  </a:lnTo>
                  <a:lnTo>
                    <a:pt x="3454" y="73063"/>
                  </a:lnTo>
                  <a:lnTo>
                    <a:pt x="13436" y="89636"/>
                  </a:lnTo>
                  <a:lnTo>
                    <a:pt x="29337" y="100622"/>
                  </a:lnTo>
                  <a:lnTo>
                    <a:pt x="50596" y="104584"/>
                  </a:lnTo>
                  <a:lnTo>
                    <a:pt x="65735" y="103200"/>
                  </a:lnTo>
                  <a:lnTo>
                    <a:pt x="77927" y="99580"/>
                  </a:lnTo>
                  <a:lnTo>
                    <a:pt x="87337" y="94576"/>
                  </a:lnTo>
                  <a:lnTo>
                    <a:pt x="93916" y="89204"/>
                  </a:lnTo>
                  <a:lnTo>
                    <a:pt x="94157" y="89001"/>
                  </a:lnTo>
                  <a:lnTo>
                    <a:pt x="82842" y="77889"/>
                  </a:lnTo>
                  <a:lnTo>
                    <a:pt x="76733" y="82130"/>
                  </a:lnTo>
                  <a:lnTo>
                    <a:pt x="69443" y="85750"/>
                  </a:lnTo>
                  <a:lnTo>
                    <a:pt x="60794" y="88265"/>
                  </a:lnTo>
                  <a:lnTo>
                    <a:pt x="50596" y="89204"/>
                  </a:lnTo>
                  <a:lnTo>
                    <a:pt x="38125" y="86906"/>
                  </a:lnTo>
                  <a:lnTo>
                    <a:pt x="28790" y="80759"/>
                  </a:lnTo>
                  <a:lnTo>
                    <a:pt x="22745" y="71920"/>
                  </a:lnTo>
                  <a:lnTo>
                    <a:pt x="20142" y="61518"/>
                  </a:lnTo>
                  <a:lnTo>
                    <a:pt x="101003" y="61518"/>
                  </a:lnTo>
                  <a:close/>
                </a:path>
                <a:path w="139064" h="104775">
                  <a:moveTo>
                    <a:pt x="138709" y="85229"/>
                  </a:moveTo>
                  <a:lnTo>
                    <a:pt x="133451" y="79971"/>
                  </a:lnTo>
                  <a:lnTo>
                    <a:pt x="126898" y="79971"/>
                  </a:lnTo>
                  <a:lnTo>
                    <a:pt x="120345" y="79971"/>
                  </a:lnTo>
                  <a:lnTo>
                    <a:pt x="115087" y="85229"/>
                  </a:lnTo>
                  <a:lnTo>
                    <a:pt x="115087" y="98323"/>
                  </a:lnTo>
                  <a:lnTo>
                    <a:pt x="120345" y="103581"/>
                  </a:lnTo>
                  <a:lnTo>
                    <a:pt x="133451" y="103581"/>
                  </a:lnTo>
                  <a:lnTo>
                    <a:pt x="138709" y="98323"/>
                  </a:lnTo>
                  <a:lnTo>
                    <a:pt x="138709" y="8522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278708" y="4494994"/>
              <a:ext cx="1763509" cy="358587"/>
            </a:xfrm>
            <a:prstGeom prst="rect">
              <a:avLst/>
            </a:prstGeom>
          </p:spPr>
        </p:pic>
      </p:grpSp>
      <p:sp>
        <p:nvSpPr>
          <p:cNvPr id="212" name="object 212"/>
          <p:cNvSpPr/>
          <p:nvPr/>
        </p:nvSpPr>
        <p:spPr>
          <a:xfrm>
            <a:off x="3109976" y="4707330"/>
            <a:ext cx="871855" cy="166370"/>
          </a:xfrm>
          <a:custGeom>
            <a:avLst/>
            <a:gdLst/>
            <a:ahLst/>
            <a:cxnLst/>
            <a:rect l="l" t="t" r="r" b="b"/>
            <a:pathLst>
              <a:path w="871854" h="166370">
                <a:moveTo>
                  <a:pt x="138709" y="144272"/>
                </a:moveTo>
                <a:lnTo>
                  <a:pt x="121373" y="103695"/>
                </a:lnTo>
                <a:lnTo>
                  <a:pt x="114325" y="87223"/>
                </a:lnTo>
                <a:lnTo>
                  <a:pt x="93954" y="39560"/>
                </a:lnTo>
                <a:lnTo>
                  <a:pt x="93954" y="87223"/>
                </a:lnTo>
                <a:lnTo>
                  <a:pt x="44754" y="87223"/>
                </a:lnTo>
                <a:lnTo>
                  <a:pt x="69354" y="28384"/>
                </a:lnTo>
                <a:lnTo>
                  <a:pt x="93954" y="87223"/>
                </a:lnTo>
                <a:lnTo>
                  <a:pt x="93954" y="39560"/>
                </a:lnTo>
                <a:lnTo>
                  <a:pt x="89179" y="28384"/>
                </a:lnTo>
                <a:lnTo>
                  <a:pt x="77889" y="1993"/>
                </a:lnTo>
                <a:lnTo>
                  <a:pt x="60820" y="1993"/>
                </a:lnTo>
                <a:lnTo>
                  <a:pt x="0" y="144272"/>
                </a:lnTo>
                <a:lnTo>
                  <a:pt x="20929" y="144272"/>
                </a:lnTo>
                <a:lnTo>
                  <a:pt x="37896" y="103695"/>
                </a:lnTo>
                <a:lnTo>
                  <a:pt x="100812" y="103695"/>
                </a:lnTo>
                <a:lnTo>
                  <a:pt x="117779" y="144272"/>
                </a:lnTo>
                <a:lnTo>
                  <a:pt x="138709" y="144272"/>
                </a:lnTo>
                <a:close/>
              </a:path>
              <a:path w="871854" h="166370">
                <a:moveTo>
                  <a:pt x="241896" y="54673"/>
                </a:moveTo>
                <a:lnTo>
                  <a:pt x="233667" y="48501"/>
                </a:lnTo>
                <a:lnTo>
                  <a:pt x="224472" y="44500"/>
                </a:lnTo>
                <a:lnTo>
                  <a:pt x="214376" y="42329"/>
                </a:lnTo>
                <a:lnTo>
                  <a:pt x="203403" y="41681"/>
                </a:lnTo>
                <a:lnTo>
                  <a:pt x="180301" y="45656"/>
                </a:lnTo>
                <a:lnTo>
                  <a:pt x="163055" y="56616"/>
                </a:lnTo>
                <a:lnTo>
                  <a:pt x="152273" y="73190"/>
                </a:lnTo>
                <a:lnTo>
                  <a:pt x="148539" y="93967"/>
                </a:lnTo>
                <a:lnTo>
                  <a:pt x="152273" y="114731"/>
                </a:lnTo>
                <a:lnTo>
                  <a:pt x="163055" y="131305"/>
                </a:lnTo>
                <a:lnTo>
                  <a:pt x="180301" y="142278"/>
                </a:lnTo>
                <a:lnTo>
                  <a:pt x="203403" y="146253"/>
                </a:lnTo>
                <a:lnTo>
                  <a:pt x="214376" y="145605"/>
                </a:lnTo>
                <a:lnTo>
                  <a:pt x="224472" y="143433"/>
                </a:lnTo>
                <a:lnTo>
                  <a:pt x="233667" y="139433"/>
                </a:lnTo>
                <a:lnTo>
                  <a:pt x="241896" y="133248"/>
                </a:lnTo>
                <a:lnTo>
                  <a:pt x="232575" y="121246"/>
                </a:lnTo>
                <a:lnTo>
                  <a:pt x="226568" y="125222"/>
                </a:lnTo>
                <a:lnTo>
                  <a:pt x="219697" y="128257"/>
                </a:lnTo>
                <a:lnTo>
                  <a:pt x="211975" y="130187"/>
                </a:lnTo>
                <a:lnTo>
                  <a:pt x="203403" y="130873"/>
                </a:lnTo>
                <a:lnTo>
                  <a:pt x="187604" y="127800"/>
                </a:lnTo>
                <a:lnTo>
                  <a:pt x="176530" y="119595"/>
                </a:lnTo>
                <a:lnTo>
                  <a:pt x="170014" y="107810"/>
                </a:lnTo>
                <a:lnTo>
                  <a:pt x="167881" y="93967"/>
                </a:lnTo>
                <a:lnTo>
                  <a:pt x="170014" y="80124"/>
                </a:lnTo>
                <a:lnTo>
                  <a:pt x="176530" y="68326"/>
                </a:lnTo>
                <a:lnTo>
                  <a:pt x="187604" y="60134"/>
                </a:lnTo>
                <a:lnTo>
                  <a:pt x="203403" y="57061"/>
                </a:lnTo>
                <a:lnTo>
                  <a:pt x="211975" y="57734"/>
                </a:lnTo>
                <a:lnTo>
                  <a:pt x="219697" y="59677"/>
                </a:lnTo>
                <a:lnTo>
                  <a:pt x="226568" y="62699"/>
                </a:lnTo>
                <a:lnTo>
                  <a:pt x="232575" y="66675"/>
                </a:lnTo>
                <a:lnTo>
                  <a:pt x="241896" y="54673"/>
                </a:lnTo>
                <a:close/>
              </a:path>
              <a:path w="871854" h="166370">
                <a:moveTo>
                  <a:pt x="326529" y="143383"/>
                </a:moveTo>
                <a:lnTo>
                  <a:pt x="322072" y="128892"/>
                </a:lnTo>
                <a:lnTo>
                  <a:pt x="318198" y="130086"/>
                </a:lnTo>
                <a:lnTo>
                  <a:pt x="313436" y="130975"/>
                </a:lnTo>
                <a:lnTo>
                  <a:pt x="308381" y="130975"/>
                </a:lnTo>
                <a:lnTo>
                  <a:pt x="300634" y="129425"/>
                </a:lnTo>
                <a:lnTo>
                  <a:pt x="296265" y="124510"/>
                </a:lnTo>
                <a:lnTo>
                  <a:pt x="294322" y="115773"/>
                </a:lnTo>
                <a:lnTo>
                  <a:pt x="293890" y="102793"/>
                </a:lnTo>
                <a:lnTo>
                  <a:pt x="293890" y="59042"/>
                </a:lnTo>
                <a:lnTo>
                  <a:pt x="322961" y="59042"/>
                </a:lnTo>
                <a:lnTo>
                  <a:pt x="322961" y="43662"/>
                </a:lnTo>
                <a:lnTo>
                  <a:pt x="293890" y="43662"/>
                </a:lnTo>
                <a:lnTo>
                  <a:pt x="293890" y="13995"/>
                </a:lnTo>
                <a:lnTo>
                  <a:pt x="275132" y="13995"/>
                </a:lnTo>
                <a:lnTo>
                  <a:pt x="275132" y="43662"/>
                </a:lnTo>
                <a:lnTo>
                  <a:pt x="255790" y="43662"/>
                </a:lnTo>
                <a:lnTo>
                  <a:pt x="255790" y="59042"/>
                </a:lnTo>
                <a:lnTo>
                  <a:pt x="275132" y="59042"/>
                </a:lnTo>
                <a:lnTo>
                  <a:pt x="275132" y="102793"/>
                </a:lnTo>
                <a:lnTo>
                  <a:pt x="276479" y="122478"/>
                </a:lnTo>
                <a:lnTo>
                  <a:pt x="281482" y="135978"/>
                </a:lnTo>
                <a:lnTo>
                  <a:pt x="291630" y="143751"/>
                </a:lnTo>
                <a:lnTo>
                  <a:pt x="308381" y="146253"/>
                </a:lnTo>
                <a:lnTo>
                  <a:pt x="314629" y="146253"/>
                </a:lnTo>
                <a:lnTo>
                  <a:pt x="322567" y="144970"/>
                </a:lnTo>
                <a:lnTo>
                  <a:pt x="326529" y="143383"/>
                </a:lnTo>
                <a:close/>
              </a:path>
              <a:path w="871854" h="166370">
                <a:moveTo>
                  <a:pt x="440639" y="127787"/>
                </a:moveTo>
                <a:lnTo>
                  <a:pt x="373659" y="127787"/>
                </a:lnTo>
                <a:lnTo>
                  <a:pt x="415239" y="82943"/>
                </a:lnTo>
                <a:lnTo>
                  <a:pt x="424446" y="72059"/>
                </a:lnTo>
                <a:lnTo>
                  <a:pt x="432015" y="61302"/>
                </a:lnTo>
                <a:lnTo>
                  <a:pt x="437159" y="50317"/>
                </a:lnTo>
                <a:lnTo>
                  <a:pt x="439051" y="38696"/>
                </a:lnTo>
                <a:lnTo>
                  <a:pt x="435775" y="22110"/>
                </a:lnTo>
                <a:lnTo>
                  <a:pt x="426504" y="9969"/>
                </a:lnTo>
                <a:lnTo>
                  <a:pt x="412089" y="2540"/>
                </a:lnTo>
                <a:lnTo>
                  <a:pt x="393407" y="0"/>
                </a:lnTo>
                <a:lnTo>
                  <a:pt x="371297" y="4025"/>
                </a:lnTo>
                <a:lnTo>
                  <a:pt x="357060" y="13411"/>
                </a:lnTo>
                <a:lnTo>
                  <a:pt x="349084" y="24155"/>
                </a:lnTo>
                <a:lnTo>
                  <a:pt x="345782" y="32245"/>
                </a:lnTo>
                <a:lnTo>
                  <a:pt x="362953" y="38595"/>
                </a:lnTo>
                <a:lnTo>
                  <a:pt x="365620" y="32626"/>
                </a:lnTo>
                <a:lnTo>
                  <a:pt x="370967" y="25298"/>
                </a:lnTo>
                <a:lnTo>
                  <a:pt x="379920" y="19100"/>
                </a:lnTo>
                <a:lnTo>
                  <a:pt x="393407" y="16471"/>
                </a:lnTo>
                <a:lnTo>
                  <a:pt x="405447" y="18046"/>
                </a:lnTo>
                <a:lnTo>
                  <a:pt x="413461" y="22529"/>
                </a:lnTo>
                <a:lnTo>
                  <a:pt x="417918" y="29527"/>
                </a:lnTo>
                <a:lnTo>
                  <a:pt x="419303" y="38696"/>
                </a:lnTo>
                <a:lnTo>
                  <a:pt x="418122" y="45783"/>
                </a:lnTo>
                <a:lnTo>
                  <a:pt x="414794" y="53162"/>
                </a:lnTo>
                <a:lnTo>
                  <a:pt x="409638" y="60794"/>
                </a:lnTo>
                <a:lnTo>
                  <a:pt x="402932" y="68656"/>
                </a:lnTo>
                <a:lnTo>
                  <a:pt x="344398" y="131965"/>
                </a:lnTo>
                <a:lnTo>
                  <a:pt x="344398" y="144259"/>
                </a:lnTo>
                <a:lnTo>
                  <a:pt x="440639" y="144259"/>
                </a:lnTo>
                <a:lnTo>
                  <a:pt x="440639" y="127787"/>
                </a:lnTo>
                <a:close/>
              </a:path>
              <a:path w="871854" h="166370">
                <a:moveTo>
                  <a:pt x="571906" y="73126"/>
                </a:moveTo>
                <a:lnTo>
                  <a:pt x="568426" y="44665"/>
                </a:lnTo>
                <a:lnTo>
                  <a:pt x="557860" y="21424"/>
                </a:lnTo>
                <a:lnTo>
                  <a:pt x="552221" y="16471"/>
                </a:lnTo>
                <a:lnTo>
                  <a:pt x="550773" y="15201"/>
                </a:lnTo>
                <a:lnTo>
                  <a:pt x="550773" y="73126"/>
                </a:lnTo>
                <a:lnTo>
                  <a:pt x="548754" y="94869"/>
                </a:lnTo>
                <a:lnTo>
                  <a:pt x="542391" y="112915"/>
                </a:lnTo>
                <a:lnTo>
                  <a:pt x="531177" y="125222"/>
                </a:lnTo>
                <a:lnTo>
                  <a:pt x="514654" y="129781"/>
                </a:lnTo>
                <a:lnTo>
                  <a:pt x="498132" y="125222"/>
                </a:lnTo>
                <a:lnTo>
                  <a:pt x="486918" y="112915"/>
                </a:lnTo>
                <a:lnTo>
                  <a:pt x="480555" y="94869"/>
                </a:lnTo>
                <a:lnTo>
                  <a:pt x="478548" y="73126"/>
                </a:lnTo>
                <a:lnTo>
                  <a:pt x="480555" y="51384"/>
                </a:lnTo>
                <a:lnTo>
                  <a:pt x="486918" y="33337"/>
                </a:lnTo>
                <a:lnTo>
                  <a:pt x="498132" y="21031"/>
                </a:lnTo>
                <a:lnTo>
                  <a:pt x="514654" y="16471"/>
                </a:lnTo>
                <a:lnTo>
                  <a:pt x="531177" y="21031"/>
                </a:lnTo>
                <a:lnTo>
                  <a:pt x="542391" y="33337"/>
                </a:lnTo>
                <a:lnTo>
                  <a:pt x="548754" y="51384"/>
                </a:lnTo>
                <a:lnTo>
                  <a:pt x="550773" y="73126"/>
                </a:lnTo>
                <a:lnTo>
                  <a:pt x="550773" y="15201"/>
                </a:lnTo>
                <a:lnTo>
                  <a:pt x="540004" y="5753"/>
                </a:lnTo>
                <a:lnTo>
                  <a:pt x="514654" y="0"/>
                </a:lnTo>
                <a:lnTo>
                  <a:pt x="489292" y="5753"/>
                </a:lnTo>
                <a:lnTo>
                  <a:pt x="471436" y="21424"/>
                </a:lnTo>
                <a:lnTo>
                  <a:pt x="460870" y="44665"/>
                </a:lnTo>
                <a:lnTo>
                  <a:pt x="457403" y="73126"/>
                </a:lnTo>
                <a:lnTo>
                  <a:pt x="460870" y="101587"/>
                </a:lnTo>
                <a:lnTo>
                  <a:pt x="471436" y="124841"/>
                </a:lnTo>
                <a:lnTo>
                  <a:pt x="489292" y="140512"/>
                </a:lnTo>
                <a:lnTo>
                  <a:pt x="514654" y="146253"/>
                </a:lnTo>
                <a:lnTo>
                  <a:pt x="540004" y="140512"/>
                </a:lnTo>
                <a:lnTo>
                  <a:pt x="552221" y="129781"/>
                </a:lnTo>
                <a:lnTo>
                  <a:pt x="557860" y="124841"/>
                </a:lnTo>
                <a:lnTo>
                  <a:pt x="568426" y="101587"/>
                </a:lnTo>
                <a:lnTo>
                  <a:pt x="571906" y="73126"/>
                </a:lnTo>
                <a:close/>
              </a:path>
              <a:path w="871854" h="166370">
                <a:moveTo>
                  <a:pt x="702868" y="73126"/>
                </a:moveTo>
                <a:lnTo>
                  <a:pt x="699389" y="44665"/>
                </a:lnTo>
                <a:lnTo>
                  <a:pt x="688835" y="21424"/>
                </a:lnTo>
                <a:lnTo>
                  <a:pt x="683196" y="16471"/>
                </a:lnTo>
                <a:lnTo>
                  <a:pt x="681736" y="15201"/>
                </a:lnTo>
                <a:lnTo>
                  <a:pt x="681736" y="73126"/>
                </a:lnTo>
                <a:lnTo>
                  <a:pt x="679716" y="94869"/>
                </a:lnTo>
                <a:lnTo>
                  <a:pt x="673354" y="112915"/>
                </a:lnTo>
                <a:lnTo>
                  <a:pt x="662152" y="125222"/>
                </a:lnTo>
                <a:lnTo>
                  <a:pt x="645617" y="129781"/>
                </a:lnTo>
                <a:lnTo>
                  <a:pt x="629094" y="125222"/>
                </a:lnTo>
                <a:lnTo>
                  <a:pt x="617893" y="112915"/>
                </a:lnTo>
                <a:lnTo>
                  <a:pt x="611530" y="94869"/>
                </a:lnTo>
                <a:lnTo>
                  <a:pt x="609511" y="73126"/>
                </a:lnTo>
                <a:lnTo>
                  <a:pt x="611530" y="51384"/>
                </a:lnTo>
                <a:lnTo>
                  <a:pt x="617893" y="33337"/>
                </a:lnTo>
                <a:lnTo>
                  <a:pt x="629094" y="21031"/>
                </a:lnTo>
                <a:lnTo>
                  <a:pt x="645617" y="16471"/>
                </a:lnTo>
                <a:lnTo>
                  <a:pt x="662152" y="21031"/>
                </a:lnTo>
                <a:lnTo>
                  <a:pt x="673354" y="33337"/>
                </a:lnTo>
                <a:lnTo>
                  <a:pt x="679716" y="51384"/>
                </a:lnTo>
                <a:lnTo>
                  <a:pt x="681736" y="73126"/>
                </a:lnTo>
                <a:lnTo>
                  <a:pt x="681736" y="15201"/>
                </a:lnTo>
                <a:lnTo>
                  <a:pt x="670979" y="5753"/>
                </a:lnTo>
                <a:lnTo>
                  <a:pt x="645617" y="0"/>
                </a:lnTo>
                <a:lnTo>
                  <a:pt x="620268" y="5753"/>
                </a:lnTo>
                <a:lnTo>
                  <a:pt x="602411" y="21424"/>
                </a:lnTo>
                <a:lnTo>
                  <a:pt x="591845" y="44665"/>
                </a:lnTo>
                <a:lnTo>
                  <a:pt x="588365" y="73126"/>
                </a:lnTo>
                <a:lnTo>
                  <a:pt x="591845" y="101587"/>
                </a:lnTo>
                <a:lnTo>
                  <a:pt x="602411" y="124841"/>
                </a:lnTo>
                <a:lnTo>
                  <a:pt x="620268" y="140512"/>
                </a:lnTo>
                <a:lnTo>
                  <a:pt x="645617" y="146253"/>
                </a:lnTo>
                <a:lnTo>
                  <a:pt x="670979" y="140512"/>
                </a:lnTo>
                <a:lnTo>
                  <a:pt x="683196" y="129781"/>
                </a:lnTo>
                <a:lnTo>
                  <a:pt x="688835" y="124841"/>
                </a:lnTo>
                <a:lnTo>
                  <a:pt x="699389" y="101587"/>
                </a:lnTo>
                <a:lnTo>
                  <a:pt x="702868" y="73126"/>
                </a:lnTo>
                <a:close/>
              </a:path>
              <a:path w="871854" h="166370">
                <a:moveTo>
                  <a:pt x="814501" y="127787"/>
                </a:moveTo>
                <a:lnTo>
                  <a:pt x="747522" y="127787"/>
                </a:lnTo>
                <a:lnTo>
                  <a:pt x="789101" y="82943"/>
                </a:lnTo>
                <a:lnTo>
                  <a:pt x="798296" y="72059"/>
                </a:lnTo>
                <a:lnTo>
                  <a:pt x="805878" y="61302"/>
                </a:lnTo>
                <a:lnTo>
                  <a:pt x="811009" y="50317"/>
                </a:lnTo>
                <a:lnTo>
                  <a:pt x="812914" y="38696"/>
                </a:lnTo>
                <a:lnTo>
                  <a:pt x="809625" y="22110"/>
                </a:lnTo>
                <a:lnTo>
                  <a:pt x="800354" y="9969"/>
                </a:lnTo>
                <a:lnTo>
                  <a:pt x="785952" y="2540"/>
                </a:lnTo>
                <a:lnTo>
                  <a:pt x="767270" y="0"/>
                </a:lnTo>
                <a:lnTo>
                  <a:pt x="745159" y="4025"/>
                </a:lnTo>
                <a:lnTo>
                  <a:pt x="730910" y="13411"/>
                </a:lnTo>
                <a:lnTo>
                  <a:pt x="722934" y="24155"/>
                </a:lnTo>
                <a:lnTo>
                  <a:pt x="719645" y="32245"/>
                </a:lnTo>
                <a:lnTo>
                  <a:pt x="736815" y="38595"/>
                </a:lnTo>
                <a:lnTo>
                  <a:pt x="739470" y="32626"/>
                </a:lnTo>
                <a:lnTo>
                  <a:pt x="744816" y="25298"/>
                </a:lnTo>
                <a:lnTo>
                  <a:pt x="753770" y="19100"/>
                </a:lnTo>
                <a:lnTo>
                  <a:pt x="767270" y="16471"/>
                </a:lnTo>
                <a:lnTo>
                  <a:pt x="779310" y="18046"/>
                </a:lnTo>
                <a:lnTo>
                  <a:pt x="787323" y="22529"/>
                </a:lnTo>
                <a:lnTo>
                  <a:pt x="791781" y="29527"/>
                </a:lnTo>
                <a:lnTo>
                  <a:pt x="793165" y="38696"/>
                </a:lnTo>
                <a:lnTo>
                  <a:pt x="791984" y="45783"/>
                </a:lnTo>
                <a:lnTo>
                  <a:pt x="788657" y="53162"/>
                </a:lnTo>
                <a:lnTo>
                  <a:pt x="783488" y="60794"/>
                </a:lnTo>
                <a:lnTo>
                  <a:pt x="776795" y="68656"/>
                </a:lnTo>
                <a:lnTo>
                  <a:pt x="718261" y="131965"/>
                </a:lnTo>
                <a:lnTo>
                  <a:pt x="718261" y="144259"/>
                </a:lnTo>
                <a:lnTo>
                  <a:pt x="814501" y="144259"/>
                </a:lnTo>
                <a:lnTo>
                  <a:pt x="814501" y="127787"/>
                </a:lnTo>
                <a:close/>
              </a:path>
              <a:path w="871854" h="166370">
                <a:moveTo>
                  <a:pt x="871245" y="122936"/>
                </a:moveTo>
                <a:lnTo>
                  <a:pt x="849617" y="122936"/>
                </a:lnTo>
                <a:lnTo>
                  <a:pt x="834339" y="166192"/>
                </a:lnTo>
                <a:lnTo>
                  <a:pt x="852500" y="166192"/>
                </a:lnTo>
                <a:lnTo>
                  <a:pt x="871245" y="1229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3" name="object 213"/>
          <p:cNvGrpSpPr/>
          <p:nvPr/>
        </p:nvGrpSpPr>
        <p:grpSpPr>
          <a:xfrm>
            <a:off x="4055939" y="4707328"/>
            <a:ext cx="401955" cy="146685"/>
            <a:chOff x="4055939" y="4707328"/>
            <a:chExt cx="401955" cy="146685"/>
          </a:xfrm>
        </p:grpSpPr>
        <p:pic>
          <p:nvPicPr>
            <p:cNvPr id="214" name="object 21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055939" y="4707328"/>
              <a:ext cx="356099" cy="14625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4433859" y="482897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364" y="0"/>
                  </a:moveTo>
                  <a:lnTo>
                    <a:pt x="11811" y="0"/>
                  </a:lnTo>
                  <a:lnTo>
                    <a:pt x="5257" y="0"/>
                  </a:lnTo>
                  <a:lnTo>
                    <a:pt x="0" y="5257"/>
                  </a:lnTo>
                  <a:lnTo>
                    <a:pt x="0" y="18351"/>
                  </a:lnTo>
                  <a:lnTo>
                    <a:pt x="5257" y="23609"/>
                  </a:lnTo>
                  <a:lnTo>
                    <a:pt x="18364" y="23609"/>
                  </a:lnTo>
                  <a:lnTo>
                    <a:pt x="23622" y="18351"/>
                  </a:lnTo>
                  <a:lnTo>
                    <a:pt x="23622" y="5257"/>
                  </a:lnTo>
                  <a:lnTo>
                    <a:pt x="1836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1277076" y="3827731"/>
            <a:ext cx="1781810" cy="279400"/>
            <a:chOff x="1277076" y="3827731"/>
            <a:chExt cx="1781810" cy="279400"/>
          </a:xfrm>
        </p:grpSpPr>
        <p:sp>
          <p:nvSpPr>
            <p:cNvPr id="217" name="object 217"/>
            <p:cNvSpPr/>
            <p:nvPr/>
          </p:nvSpPr>
          <p:spPr>
            <a:xfrm>
              <a:off x="1277076" y="3838916"/>
              <a:ext cx="268605" cy="196215"/>
            </a:xfrm>
            <a:custGeom>
              <a:avLst/>
              <a:gdLst/>
              <a:ahLst/>
              <a:cxnLst/>
              <a:rect l="l" t="t" r="r" b="b"/>
              <a:pathLst>
                <a:path w="268605" h="196214">
                  <a:moveTo>
                    <a:pt x="268211" y="0"/>
                  </a:moveTo>
                  <a:lnTo>
                    <a:pt x="228511" y="0"/>
                  </a:lnTo>
                  <a:lnTo>
                    <a:pt x="190449" y="133972"/>
                  </a:lnTo>
                  <a:lnTo>
                    <a:pt x="154152" y="0"/>
                  </a:lnTo>
                  <a:lnTo>
                    <a:pt x="114046" y="0"/>
                  </a:lnTo>
                  <a:lnTo>
                    <a:pt x="77762" y="133972"/>
                  </a:lnTo>
                  <a:lnTo>
                    <a:pt x="39700" y="0"/>
                  </a:lnTo>
                  <a:lnTo>
                    <a:pt x="0" y="0"/>
                  </a:lnTo>
                  <a:lnTo>
                    <a:pt x="60159" y="195630"/>
                  </a:lnTo>
                  <a:lnTo>
                    <a:pt x="95631" y="195630"/>
                  </a:lnTo>
                  <a:lnTo>
                    <a:pt x="134099" y="50749"/>
                  </a:lnTo>
                  <a:lnTo>
                    <a:pt x="172567" y="195630"/>
                  </a:lnTo>
                  <a:lnTo>
                    <a:pt x="208038" y="195630"/>
                  </a:lnTo>
                  <a:lnTo>
                    <a:pt x="2682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565751" y="3827731"/>
              <a:ext cx="136016" cy="206819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729050" y="3892396"/>
              <a:ext cx="133286" cy="144881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895082" y="3892400"/>
              <a:ext cx="136017" cy="14215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058376" y="3892396"/>
              <a:ext cx="150342" cy="214731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236008" y="3892396"/>
              <a:ext cx="133286" cy="144881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402037" y="3892392"/>
              <a:ext cx="211327" cy="142163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640647" y="3892396"/>
              <a:ext cx="133286" cy="144881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798490" y="3854318"/>
              <a:ext cx="107505" cy="182956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925095" y="3892396"/>
              <a:ext cx="133286" cy="144881"/>
            </a:xfrm>
            <a:prstGeom prst="rect">
              <a:avLst/>
            </a:prstGeom>
          </p:spPr>
        </p:pic>
      </p:grpSp>
      <p:grpSp>
        <p:nvGrpSpPr>
          <p:cNvPr id="227" name="object 227"/>
          <p:cNvGrpSpPr/>
          <p:nvPr/>
        </p:nvGrpSpPr>
        <p:grpSpPr>
          <a:xfrm>
            <a:off x="3163832" y="3833457"/>
            <a:ext cx="1537335" cy="273685"/>
            <a:chOff x="3163832" y="3833457"/>
            <a:chExt cx="1537335" cy="273685"/>
          </a:xfrm>
        </p:grpSpPr>
        <p:pic>
          <p:nvPicPr>
            <p:cNvPr id="228" name="object 22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3163832" y="3834824"/>
              <a:ext cx="347209" cy="203822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3538327" y="3892392"/>
              <a:ext cx="211327" cy="14216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782393" y="3892392"/>
              <a:ext cx="211327" cy="142163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026454" y="3895123"/>
              <a:ext cx="136017" cy="142151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195221" y="3892400"/>
              <a:ext cx="136017" cy="14215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4363973" y="3833457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5">
                  <a:moveTo>
                    <a:pt x="37249" y="61671"/>
                  </a:moveTo>
                  <a:lnTo>
                    <a:pt x="3009" y="61671"/>
                  </a:lnTo>
                  <a:lnTo>
                    <a:pt x="3009" y="201104"/>
                  </a:lnTo>
                  <a:lnTo>
                    <a:pt x="37249" y="201104"/>
                  </a:lnTo>
                  <a:lnTo>
                    <a:pt x="37249" y="61671"/>
                  </a:lnTo>
                  <a:close/>
                </a:path>
                <a:path w="40639" h="201295">
                  <a:moveTo>
                    <a:pt x="20053" y="0"/>
                  </a:moveTo>
                  <a:lnTo>
                    <a:pt x="12258" y="1579"/>
                  </a:lnTo>
                  <a:lnTo>
                    <a:pt x="5883" y="5881"/>
                  </a:lnTo>
                  <a:lnTo>
                    <a:pt x="1579" y="12253"/>
                  </a:lnTo>
                  <a:lnTo>
                    <a:pt x="0" y="20040"/>
                  </a:lnTo>
                  <a:lnTo>
                    <a:pt x="1579" y="27842"/>
                  </a:lnTo>
                  <a:lnTo>
                    <a:pt x="5883" y="34221"/>
                  </a:lnTo>
                  <a:lnTo>
                    <a:pt x="12258" y="38526"/>
                  </a:lnTo>
                  <a:lnTo>
                    <a:pt x="20053" y="40106"/>
                  </a:lnTo>
                  <a:lnTo>
                    <a:pt x="27847" y="38526"/>
                  </a:lnTo>
                  <a:lnTo>
                    <a:pt x="34223" y="34221"/>
                  </a:lnTo>
                  <a:lnTo>
                    <a:pt x="38527" y="27842"/>
                  </a:lnTo>
                  <a:lnTo>
                    <a:pt x="40106" y="20040"/>
                  </a:lnTo>
                  <a:lnTo>
                    <a:pt x="38527" y="12253"/>
                  </a:lnTo>
                  <a:lnTo>
                    <a:pt x="34223" y="5881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428642" y="3854318"/>
              <a:ext cx="272168" cy="252806"/>
            </a:xfrm>
            <a:prstGeom prst="rect">
              <a:avLst/>
            </a:prstGeom>
          </p:spPr>
        </p:pic>
      </p:grpSp>
      <p:grpSp>
        <p:nvGrpSpPr>
          <p:cNvPr id="235" name="object 235"/>
          <p:cNvGrpSpPr/>
          <p:nvPr/>
        </p:nvGrpSpPr>
        <p:grpSpPr>
          <a:xfrm>
            <a:off x="4799444" y="3827727"/>
            <a:ext cx="795020" cy="209550"/>
            <a:chOff x="4799444" y="3827727"/>
            <a:chExt cx="795020" cy="209550"/>
          </a:xfrm>
        </p:grpSpPr>
        <p:pic>
          <p:nvPicPr>
            <p:cNvPr id="236" name="object 236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799444" y="3838910"/>
              <a:ext cx="165214" cy="195643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986488" y="3892396"/>
              <a:ext cx="155524" cy="144881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163842" y="3892396"/>
              <a:ext cx="133286" cy="144881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329871" y="3827727"/>
              <a:ext cx="263974" cy="209550"/>
            </a:xfrm>
            <a:prstGeom prst="rect">
              <a:avLst/>
            </a:prstGeom>
          </p:spPr>
        </p:pic>
      </p:grpSp>
      <p:sp>
        <p:nvSpPr>
          <p:cNvPr id="240" name="object 240"/>
          <p:cNvSpPr/>
          <p:nvPr/>
        </p:nvSpPr>
        <p:spPr>
          <a:xfrm>
            <a:off x="5702033" y="3942054"/>
            <a:ext cx="93980" cy="28575"/>
          </a:xfrm>
          <a:custGeom>
            <a:avLst/>
            <a:gdLst/>
            <a:ahLst/>
            <a:cxnLst/>
            <a:rect l="l" t="t" r="r" b="b"/>
            <a:pathLst>
              <a:path w="93979" h="28575">
                <a:moveTo>
                  <a:pt x="93586" y="0"/>
                </a:moveTo>
                <a:lnTo>
                  <a:pt x="0" y="0"/>
                </a:lnTo>
                <a:lnTo>
                  <a:pt x="0" y="28498"/>
                </a:lnTo>
                <a:lnTo>
                  <a:pt x="93586" y="28498"/>
                </a:lnTo>
                <a:lnTo>
                  <a:pt x="935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1" name="object 241"/>
          <p:cNvGrpSpPr/>
          <p:nvPr/>
        </p:nvGrpSpPr>
        <p:grpSpPr>
          <a:xfrm>
            <a:off x="5903805" y="3833457"/>
            <a:ext cx="916305" cy="203835"/>
            <a:chOff x="5903805" y="3833457"/>
            <a:chExt cx="916305" cy="203835"/>
          </a:xfrm>
        </p:grpSpPr>
        <p:pic>
          <p:nvPicPr>
            <p:cNvPr id="242" name="object 24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903805" y="3838910"/>
              <a:ext cx="216103" cy="195643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6147197" y="3892390"/>
              <a:ext cx="147332" cy="144894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6316638" y="3854318"/>
              <a:ext cx="269982" cy="182966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6611175" y="3833457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40" h="201295">
                  <a:moveTo>
                    <a:pt x="37236" y="61671"/>
                  </a:moveTo>
                  <a:lnTo>
                    <a:pt x="2997" y="61671"/>
                  </a:lnTo>
                  <a:lnTo>
                    <a:pt x="2997" y="201104"/>
                  </a:lnTo>
                  <a:lnTo>
                    <a:pt x="37236" y="201104"/>
                  </a:lnTo>
                  <a:lnTo>
                    <a:pt x="37236" y="61671"/>
                  </a:lnTo>
                  <a:close/>
                </a:path>
                <a:path w="40640" h="201295">
                  <a:moveTo>
                    <a:pt x="20053" y="0"/>
                  </a:moveTo>
                  <a:lnTo>
                    <a:pt x="12258" y="1579"/>
                  </a:lnTo>
                  <a:lnTo>
                    <a:pt x="5883" y="5881"/>
                  </a:lnTo>
                  <a:lnTo>
                    <a:pt x="1579" y="12253"/>
                  </a:lnTo>
                  <a:lnTo>
                    <a:pt x="0" y="20040"/>
                  </a:lnTo>
                  <a:lnTo>
                    <a:pt x="1579" y="27842"/>
                  </a:lnTo>
                  <a:lnTo>
                    <a:pt x="5883" y="34221"/>
                  </a:lnTo>
                  <a:lnTo>
                    <a:pt x="12258" y="38526"/>
                  </a:lnTo>
                  <a:lnTo>
                    <a:pt x="20053" y="40106"/>
                  </a:lnTo>
                  <a:lnTo>
                    <a:pt x="27847" y="38526"/>
                  </a:lnTo>
                  <a:lnTo>
                    <a:pt x="34223" y="34221"/>
                  </a:lnTo>
                  <a:lnTo>
                    <a:pt x="38527" y="27842"/>
                  </a:lnTo>
                  <a:lnTo>
                    <a:pt x="40106" y="20040"/>
                  </a:lnTo>
                  <a:lnTo>
                    <a:pt x="38527" y="12253"/>
                  </a:lnTo>
                  <a:lnTo>
                    <a:pt x="34223" y="5881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6684031" y="3892400"/>
              <a:ext cx="136017" cy="142151"/>
            </a:xfrm>
            <a:prstGeom prst="rect">
              <a:avLst/>
            </a:prstGeom>
          </p:spPr>
        </p:pic>
      </p:grpSp>
      <p:pic>
        <p:nvPicPr>
          <p:cNvPr id="247" name="object 247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7105855" y="3834828"/>
            <a:ext cx="138607" cy="199720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6847337" y="3892396"/>
            <a:ext cx="150342" cy="214731"/>
          </a:xfrm>
          <a:prstGeom prst="rect">
            <a:avLst/>
          </a:prstGeom>
        </p:spPr>
      </p:pic>
      <p:grpSp>
        <p:nvGrpSpPr>
          <p:cNvPr id="249" name="object 249"/>
          <p:cNvGrpSpPr/>
          <p:nvPr/>
        </p:nvGrpSpPr>
        <p:grpSpPr>
          <a:xfrm>
            <a:off x="7267109" y="3827731"/>
            <a:ext cx="441325" cy="211454"/>
            <a:chOff x="7267109" y="3827731"/>
            <a:chExt cx="441325" cy="211454"/>
          </a:xfrm>
        </p:grpSpPr>
        <p:pic>
          <p:nvPicPr>
            <p:cNvPr id="250" name="object 250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267109" y="3834826"/>
              <a:ext cx="153885" cy="203822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440099" y="3854318"/>
              <a:ext cx="107505" cy="182956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572162" y="3827731"/>
              <a:ext cx="136017" cy="206819"/>
            </a:xfrm>
            <a:prstGeom prst="rect">
              <a:avLst/>
            </a:prstGeom>
          </p:spPr>
        </p:pic>
      </p:grpSp>
      <p:grpSp>
        <p:nvGrpSpPr>
          <p:cNvPr id="253" name="object 253"/>
          <p:cNvGrpSpPr/>
          <p:nvPr/>
        </p:nvGrpSpPr>
        <p:grpSpPr>
          <a:xfrm>
            <a:off x="7819090" y="3838916"/>
            <a:ext cx="670560" cy="198755"/>
            <a:chOff x="7819090" y="3838916"/>
            <a:chExt cx="670560" cy="198755"/>
          </a:xfrm>
        </p:grpSpPr>
        <p:pic>
          <p:nvPicPr>
            <p:cNvPr id="254" name="object 254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7819090" y="3838916"/>
              <a:ext cx="171488" cy="195630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8017875" y="3892389"/>
              <a:ext cx="471336" cy="144894"/>
            </a:xfrm>
            <a:prstGeom prst="rect">
              <a:avLst/>
            </a:prstGeom>
          </p:spPr>
        </p:pic>
      </p:grpSp>
      <p:grpSp>
        <p:nvGrpSpPr>
          <p:cNvPr id="256" name="object 256"/>
          <p:cNvGrpSpPr/>
          <p:nvPr/>
        </p:nvGrpSpPr>
        <p:grpSpPr>
          <a:xfrm>
            <a:off x="8516770" y="3827727"/>
            <a:ext cx="563880" cy="209550"/>
            <a:chOff x="8516770" y="3827727"/>
            <a:chExt cx="563880" cy="209550"/>
          </a:xfrm>
        </p:grpSpPr>
        <p:pic>
          <p:nvPicPr>
            <p:cNvPr id="257" name="object 257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8760850" y="3827727"/>
              <a:ext cx="150342" cy="20955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8516770" y="3892392"/>
              <a:ext cx="211327" cy="142163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8933024" y="3892390"/>
              <a:ext cx="147332" cy="144894"/>
            </a:xfrm>
            <a:prstGeom prst="rect">
              <a:avLst/>
            </a:prstGeom>
          </p:spPr>
        </p:pic>
      </p:grpSp>
      <p:pic>
        <p:nvPicPr>
          <p:cNvPr id="260" name="object 260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9306676" y="3834828"/>
            <a:ext cx="138607" cy="199720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9107910" y="3892389"/>
            <a:ext cx="102870" cy="142163"/>
          </a:xfrm>
          <a:prstGeom prst="rect">
            <a:avLst/>
          </a:prstGeom>
        </p:spPr>
      </p:pic>
      <p:grpSp>
        <p:nvGrpSpPr>
          <p:cNvPr id="262" name="object 262"/>
          <p:cNvGrpSpPr/>
          <p:nvPr/>
        </p:nvGrpSpPr>
        <p:grpSpPr>
          <a:xfrm>
            <a:off x="9465629" y="3834819"/>
            <a:ext cx="492125" cy="203835"/>
            <a:chOff x="9465629" y="3834819"/>
            <a:chExt cx="492125" cy="203835"/>
          </a:xfrm>
        </p:grpSpPr>
        <p:pic>
          <p:nvPicPr>
            <p:cNvPr id="263" name="object 263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9465629" y="3834828"/>
              <a:ext cx="321537" cy="203809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9807506" y="3834819"/>
              <a:ext cx="149656" cy="203822"/>
            </a:xfrm>
            <a:prstGeom prst="rect">
              <a:avLst/>
            </a:prstGeom>
          </p:spPr>
        </p:pic>
      </p:grpSp>
      <p:pic>
        <p:nvPicPr>
          <p:cNvPr id="265" name="object 265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896186" y="3861906"/>
            <a:ext cx="149428" cy="149428"/>
          </a:xfrm>
          <a:prstGeom prst="rect">
            <a:avLst/>
          </a:prstGeom>
        </p:spPr>
      </p:pic>
      <p:grpSp>
        <p:nvGrpSpPr>
          <p:cNvPr id="266" name="object 266"/>
          <p:cNvGrpSpPr/>
          <p:nvPr/>
        </p:nvGrpSpPr>
        <p:grpSpPr>
          <a:xfrm>
            <a:off x="1298969" y="6108993"/>
            <a:ext cx="749300" cy="203835"/>
            <a:chOff x="1298969" y="6108993"/>
            <a:chExt cx="749300" cy="203835"/>
          </a:xfrm>
        </p:grpSpPr>
        <p:pic>
          <p:nvPicPr>
            <p:cNvPr id="267" name="object 267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298969" y="6108993"/>
              <a:ext cx="352517" cy="203822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676053" y="6113078"/>
              <a:ext cx="173532" cy="195643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871403" y="6108993"/>
              <a:ext cx="176809" cy="203822"/>
            </a:xfrm>
            <a:prstGeom prst="rect">
              <a:avLst/>
            </a:prstGeom>
          </p:spPr>
        </p:pic>
      </p:grpSp>
      <p:sp>
        <p:nvSpPr>
          <p:cNvPr id="270" name="object 270"/>
          <p:cNvSpPr/>
          <p:nvPr/>
        </p:nvSpPr>
        <p:spPr>
          <a:xfrm>
            <a:off x="2150948" y="6212408"/>
            <a:ext cx="125095" cy="28575"/>
          </a:xfrm>
          <a:custGeom>
            <a:avLst/>
            <a:gdLst/>
            <a:ahLst/>
            <a:cxnLst/>
            <a:rect l="l" t="t" r="r" b="b"/>
            <a:pathLst>
              <a:path w="125094" h="28575">
                <a:moveTo>
                  <a:pt x="124561" y="0"/>
                </a:moveTo>
                <a:lnTo>
                  <a:pt x="0" y="0"/>
                </a:lnTo>
                <a:lnTo>
                  <a:pt x="0" y="28524"/>
                </a:lnTo>
                <a:lnTo>
                  <a:pt x="124561" y="28524"/>
                </a:lnTo>
                <a:lnTo>
                  <a:pt x="1245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1" name="object 271"/>
          <p:cNvGrpSpPr/>
          <p:nvPr/>
        </p:nvGrpSpPr>
        <p:grpSpPr>
          <a:xfrm>
            <a:off x="2386414" y="6107633"/>
            <a:ext cx="1094105" cy="273685"/>
            <a:chOff x="2386414" y="6107633"/>
            <a:chExt cx="1094105" cy="273685"/>
          </a:xfrm>
        </p:grpSpPr>
        <p:pic>
          <p:nvPicPr>
            <p:cNvPr id="272" name="object 27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2386414" y="6113079"/>
              <a:ext cx="216103" cy="195643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2629805" y="6166558"/>
              <a:ext cx="147332" cy="144894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2799246" y="6128512"/>
              <a:ext cx="269982" cy="182940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3093783" y="6107633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5">
                  <a:moveTo>
                    <a:pt x="37236" y="61658"/>
                  </a:moveTo>
                  <a:lnTo>
                    <a:pt x="2997" y="61658"/>
                  </a:lnTo>
                  <a:lnTo>
                    <a:pt x="2997" y="201091"/>
                  </a:lnTo>
                  <a:lnTo>
                    <a:pt x="37236" y="201091"/>
                  </a:lnTo>
                  <a:lnTo>
                    <a:pt x="37236" y="61658"/>
                  </a:lnTo>
                  <a:close/>
                </a:path>
                <a:path w="40639" h="201295">
                  <a:moveTo>
                    <a:pt x="20053" y="0"/>
                  </a:moveTo>
                  <a:lnTo>
                    <a:pt x="12258" y="1579"/>
                  </a:lnTo>
                  <a:lnTo>
                    <a:pt x="5883" y="5884"/>
                  </a:lnTo>
                  <a:lnTo>
                    <a:pt x="1579" y="12264"/>
                  </a:lnTo>
                  <a:lnTo>
                    <a:pt x="0" y="20066"/>
                  </a:lnTo>
                  <a:lnTo>
                    <a:pt x="1579" y="27853"/>
                  </a:lnTo>
                  <a:lnTo>
                    <a:pt x="5883" y="34224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4"/>
                  </a:lnTo>
                  <a:lnTo>
                    <a:pt x="38527" y="27853"/>
                  </a:lnTo>
                  <a:lnTo>
                    <a:pt x="40106" y="20066"/>
                  </a:lnTo>
                  <a:lnTo>
                    <a:pt x="38527" y="12264"/>
                  </a:lnTo>
                  <a:lnTo>
                    <a:pt x="34223" y="5884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" name="object 276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3166639" y="6166567"/>
              <a:ext cx="136016" cy="142151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3329932" y="6166563"/>
              <a:ext cx="150342" cy="214731"/>
            </a:xfrm>
            <a:prstGeom prst="rect">
              <a:avLst/>
            </a:prstGeom>
          </p:spPr>
        </p:pic>
      </p:grpSp>
      <p:grpSp>
        <p:nvGrpSpPr>
          <p:cNvPr id="278" name="object 278"/>
          <p:cNvGrpSpPr/>
          <p:nvPr/>
        </p:nvGrpSpPr>
        <p:grpSpPr>
          <a:xfrm>
            <a:off x="3591190" y="6101895"/>
            <a:ext cx="466725" cy="209550"/>
            <a:chOff x="3591190" y="6101895"/>
            <a:chExt cx="466725" cy="209550"/>
          </a:xfrm>
        </p:grpSpPr>
        <p:pic>
          <p:nvPicPr>
            <p:cNvPr id="279" name="object 279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591190" y="6113078"/>
              <a:ext cx="216103" cy="195643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3840035" y="6107633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5">
                  <a:moveTo>
                    <a:pt x="37236" y="61658"/>
                  </a:moveTo>
                  <a:lnTo>
                    <a:pt x="2997" y="61658"/>
                  </a:lnTo>
                  <a:lnTo>
                    <a:pt x="2997" y="201091"/>
                  </a:lnTo>
                  <a:lnTo>
                    <a:pt x="37236" y="201091"/>
                  </a:lnTo>
                  <a:lnTo>
                    <a:pt x="37236" y="61658"/>
                  </a:lnTo>
                  <a:close/>
                </a:path>
                <a:path w="40639" h="201295">
                  <a:moveTo>
                    <a:pt x="20053" y="0"/>
                  </a:moveTo>
                  <a:lnTo>
                    <a:pt x="12258" y="1579"/>
                  </a:lnTo>
                  <a:lnTo>
                    <a:pt x="5883" y="5884"/>
                  </a:lnTo>
                  <a:lnTo>
                    <a:pt x="1579" y="12264"/>
                  </a:lnTo>
                  <a:lnTo>
                    <a:pt x="0" y="20066"/>
                  </a:lnTo>
                  <a:lnTo>
                    <a:pt x="1579" y="27853"/>
                  </a:lnTo>
                  <a:lnTo>
                    <a:pt x="5883" y="34224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4"/>
                  </a:lnTo>
                  <a:lnTo>
                    <a:pt x="38527" y="27853"/>
                  </a:lnTo>
                  <a:lnTo>
                    <a:pt x="40106" y="20066"/>
                  </a:lnTo>
                  <a:lnTo>
                    <a:pt x="38527" y="12264"/>
                  </a:lnTo>
                  <a:lnTo>
                    <a:pt x="34223" y="5884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3907423" y="6101895"/>
              <a:ext cx="150342" cy="209550"/>
            </a:xfrm>
            <a:prstGeom prst="rect">
              <a:avLst/>
            </a:prstGeom>
          </p:spPr>
        </p:pic>
      </p:grpSp>
      <p:grpSp>
        <p:nvGrpSpPr>
          <p:cNvPr id="282" name="object 282"/>
          <p:cNvGrpSpPr/>
          <p:nvPr/>
        </p:nvGrpSpPr>
        <p:grpSpPr>
          <a:xfrm>
            <a:off x="4168688" y="6113078"/>
            <a:ext cx="500380" cy="198755"/>
            <a:chOff x="4168688" y="6113078"/>
            <a:chExt cx="500380" cy="198755"/>
          </a:xfrm>
        </p:grpSpPr>
        <p:pic>
          <p:nvPicPr>
            <p:cNvPr id="283" name="object 283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364050" y="6166558"/>
              <a:ext cx="147332" cy="144894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168688" y="6113078"/>
              <a:ext cx="173532" cy="195643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4533485" y="6166563"/>
              <a:ext cx="135331" cy="144881"/>
            </a:xfrm>
            <a:prstGeom prst="rect">
              <a:avLst/>
            </a:prstGeom>
          </p:spPr>
        </p:pic>
      </p:grpSp>
      <p:pic>
        <p:nvPicPr>
          <p:cNvPr id="286" name="object 286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896186" y="6136082"/>
            <a:ext cx="149428" cy="149428"/>
          </a:xfrm>
          <a:prstGeom prst="rect">
            <a:avLst/>
          </a:prstGeom>
        </p:spPr>
      </p:pic>
      <p:grpSp>
        <p:nvGrpSpPr>
          <p:cNvPr id="287" name="object 287"/>
          <p:cNvGrpSpPr/>
          <p:nvPr/>
        </p:nvGrpSpPr>
        <p:grpSpPr>
          <a:xfrm>
            <a:off x="1302459" y="6471785"/>
            <a:ext cx="494030" cy="152400"/>
            <a:chOff x="1302459" y="6471785"/>
            <a:chExt cx="494030" cy="152400"/>
          </a:xfrm>
        </p:grpSpPr>
        <p:pic>
          <p:nvPicPr>
            <p:cNvPr id="288" name="object 288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302459" y="6479999"/>
              <a:ext cx="438254" cy="144185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766510" y="6471785"/>
              <a:ext cx="29845" cy="150495"/>
            </a:xfrm>
            <a:custGeom>
              <a:avLst/>
              <a:gdLst/>
              <a:ahLst/>
              <a:cxnLst/>
              <a:rect l="l" t="t" r="r" b="b"/>
              <a:pathLst>
                <a:path w="29844" h="150495">
                  <a:moveTo>
                    <a:pt x="18757" y="0"/>
                  </a:moveTo>
                  <a:lnTo>
                    <a:pt x="0" y="0"/>
                  </a:lnTo>
                  <a:lnTo>
                    <a:pt x="0" y="122529"/>
                  </a:lnTo>
                  <a:lnTo>
                    <a:pt x="656" y="133000"/>
                  </a:lnTo>
                  <a:lnTo>
                    <a:pt x="3768" y="141908"/>
                  </a:lnTo>
                  <a:lnTo>
                    <a:pt x="11047" y="148098"/>
                  </a:lnTo>
                  <a:lnTo>
                    <a:pt x="24206" y="150418"/>
                  </a:lnTo>
                  <a:lnTo>
                    <a:pt x="29768" y="150418"/>
                  </a:lnTo>
                  <a:lnTo>
                    <a:pt x="29768" y="135039"/>
                  </a:lnTo>
                  <a:lnTo>
                    <a:pt x="18948" y="135039"/>
                  </a:lnTo>
                  <a:lnTo>
                    <a:pt x="18757" y="129082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0" name="object 290"/>
          <p:cNvGrpSpPr/>
          <p:nvPr/>
        </p:nvGrpSpPr>
        <p:grpSpPr>
          <a:xfrm>
            <a:off x="1870988" y="6477935"/>
            <a:ext cx="1189355" cy="146685"/>
            <a:chOff x="1870988" y="6477935"/>
            <a:chExt cx="1189355" cy="146685"/>
          </a:xfrm>
        </p:grpSpPr>
        <p:pic>
          <p:nvPicPr>
            <p:cNvPr id="291" name="object 291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870988" y="6477935"/>
              <a:ext cx="129286" cy="146253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2020116" y="6519604"/>
              <a:ext cx="333369" cy="104584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2375413" y="6519603"/>
              <a:ext cx="179980" cy="102603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81196" y="6519611"/>
              <a:ext cx="150317" cy="102590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53339" y="6519604"/>
              <a:ext cx="101003" cy="104584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76266" y="6519609"/>
              <a:ext cx="93167" cy="102590"/>
            </a:xfrm>
            <a:prstGeom prst="rect">
              <a:avLst/>
            </a:prstGeom>
          </p:spPr>
        </p:pic>
        <p:pic>
          <p:nvPicPr>
            <p:cNvPr id="297" name="object 29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9282" y="6491925"/>
              <a:ext cx="70738" cy="132257"/>
            </a:xfrm>
            <a:prstGeom prst="rect">
              <a:avLst/>
            </a:prstGeom>
          </p:spPr>
        </p:pic>
      </p:grpSp>
      <p:pic>
        <p:nvPicPr>
          <p:cNvPr id="298" name="object 298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3127791" y="6479922"/>
            <a:ext cx="326524" cy="144263"/>
          </a:xfrm>
          <a:prstGeom prst="rect">
            <a:avLst/>
          </a:prstGeom>
        </p:spPr>
      </p:pic>
      <p:grpSp>
        <p:nvGrpSpPr>
          <p:cNvPr id="299" name="object 299"/>
          <p:cNvGrpSpPr/>
          <p:nvPr/>
        </p:nvGrpSpPr>
        <p:grpSpPr>
          <a:xfrm>
            <a:off x="3525063" y="6479921"/>
            <a:ext cx="690880" cy="144780"/>
            <a:chOff x="3525063" y="6479921"/>
            <a:chExt cx="690880" cy="144780"/>
          </a:xfrm>
        </p:grpSpPr>
        <p:pic>
          <p:nvPicPr>
            <p:cNvPr id="300" name="object 300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3525063" y="6491925"/>
              <a:ext cx="400145" cy="132264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3945051" y="6479921"/>
              <a:ext cx="24130" cy="142875"/>
            </a:xfrm>
            <a:custGeom>
              <a:avLst/>
              <a:gdLst/>
              <a:ahLst/>
              <a:cxnLst/>
              <a:rect l="l" t="t" r="r" b="b"/>
              <a:pathLst>
                <a:path w="24129" h="142875">
                  <a:moveTo>
                    <a:pt x="21437" y="41668"/>
                  </a:moveTo>
                  <a:lnTo>
                    <a:pt x="2679" y="41668"/>
                  </a:lnTo>
                  <a:lnTo>
                    <a:pt x="2679" y="142278"/>
                  </a:lnTo>
                  <a:lnTo>
                    <a:pt x="21437" y="142278"/>
                  </a:lnTo>
                  <a:lnTo>
                    <a:pt x="21437" y="41668"/>
                  </a:lnTo>
                  <a:close/>
                </a:path>
                <a:path w="24129" h="142875">
                  <a:moveTo>
                    <a:pt x="18757" y="0"/>
                  </a:moveTo>
                  <a:lnTo>
                    <a:pt x="5359" y="0"/>
                  </a:lnTo>
                  <a:lnTo>
                    <a:pt x="0" y="5359"/>
                  </a:lnTo>
                  <a:lnTo>
                    <a:pt x="0" y="18757"/>
                  </a:lnTo>
                  <a:lnTo>
                    <a:pt x="5359" y="24104"/>
                  </a:lnTo>
                  <a:lnTo>
                    <a:pt x="18757" y="24104"/>
                  </a:lnTo>
                  <a:lnTo>
                    <a:pt x="24117" y="18757"/>
                  </a:lnTo>
                  <a:lnTo>
                    <a:pt x="24117" y="5359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90996" y="6519611"/>
              <a:ext cx="109728" cy="104571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22553" y="6519609"/>
              <a:ext cx="93167" cy="102590"/>
            </a:xfrm>
            <a:prstGeom prst="rect">
              <a:avLst/>
            </a:prstGeom>
          </p:spPr>
        </p:pic>
      </p:grpSp>
      <p:grpSp>
        <p:nvGrpSpPr>
          <p:cNvPr id="304" name="object 304"/>
          <p:cNvGrpSpPr/>
          <p:nvPr/>
        </p:nvGrpSpPr>
        <p:grpSpPr>
          <a:xfrm>
            <a:off x="4289445" y="6477934"/>
            <a:ext cx="189230" cy="146685"/>
            <a:chOff x="4289445" y="6477934"/>
            <a:chExt cx="189230" cy="146685"/>
          </a:xfrm>
        </p:grpSpPr>
        <p:sp>
          <p:nvSpPr>
            <p:cNvPr id="305" name="object 305"/>
            <p:cNvSpPr/>
            <p:nvPr/>
          </p:nvSpPr>
          <p:spPr>
            <a:xfrm>
              <a:off x="4289445" y="6479919"/>
              <a:ext cx="52705" cy="142875"/>
            </a:xfrm>
            <a:custGeom>
              <a:avLst/>
              <a:gdLst/>
              <a:ahLst/>
              <a:cxnLst/>
              <a:rect l="l" t="t" r="r" b="b"/>
              <a:pathLst>
                <a:path w="52704" h="142875">
                  <a:moveTo>
                    <a:pt x="52489" y="0"/>
                  </a:moveTo>
                  <a:lnTo>
                    <a:pt x="37503" y="0"/>
                  </a:lnTo>
                  <a:lnTo>
                    <a:pt x="0" y="33934"/>
                  </a:lnTo>
                  <a:lnTo>
                    <a:pt x="12992" y="48514"/>
                  </a:lnTo>
                  <a:lnTo>
                    <a:pt x="32740" y="30657"/>
                  </a:lnTo>
                  <a:lnTo>
                    <a:pt x="32740" y="142278"/>
                  </a:lnTo>
                  <a:lnTo>
                    <a:pt x="52489" y="142278"/>
                  </a:lnTo>
                  <a:lnTo>
                    <a:pt x="524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4363754" y="6477934"/>
              <a:ext cx="114503" cy="146253"/>
            </a:xfrm>
            <a:prstGeom prst="rect">
              <a:avLst/>
            </a:prstGeom>
          </p:spPr>
        </p:pic>
      </p:grpSp>
      <p:grpSp>
        <p:nvGrpSpPr>
          <p:cNvPr id="307" name="object 307"/>
          <p:cNvGrpSpPr/>
          <p:nvPr/>
        </p:nvGrpSpPr>
        <p:grpSpPr>
          <a:xfrm>
            <a:off x="1277076" y="5219001"/>
            <a:ext cx="1781810" cy="279400"/>
            <a:chOff x="1277076" y="5219001"/>
            <a:chExt cx="1781810" cy="279400"/>
          </a:xfrm>
        </p:grpSpPr>
        <p:sp>
          <p:nvSpPr>
            <p:cNvPr id="308" name="object 308"/>
            <p:cNvSpPr/>
            <p:nvPr/>
          </p:nvSpPr>
          <p:spPr>
            <a:xfrm>
              <a:off x="1277076" y="5230186"/>
              <a:ext cx="268605" cy="196215"/>
            </a:xfrm>
            <a:custGeom>
              <a:avLst/>
              <a:gdLst/>
              <a:ahLst/>
              <a:cxnLst/>
              <a:rect l="l" t="t" r="r" b="b"/>
              <a:pathLst>
                <a:path w="268605" h="196214">
                  <a:moveTo>
                    <a:pt x="268211" y="0"/>
                  </a:moveTo>
                  <a:lnTo>
                    <a:pt x="228511" y="0"/>
                  </a:lnTo>
                  <a:lnTo>
                    <a:pt x="190449" y="133972"/>
                  </a:lnTo>
                  <a:lnTo>
                    <a:pt x="154152" y="0"/>
                  </a:lnTo>
                  <a:lnTo>
                    <a:pt x="114046" y="0"/>
                  </a:lnTo>
                  <a:lnTo>
                    <a:pt x="77762" y="133972"/>
                  </a:lnTo>
                  <a:lnTo>
                    <a:pt x="39700" y="0"/>
                  </a:lnTo>
                  <a:lnTo>
                    <a:pt x="0" y="0"/>
                  </a:lnTo>
                  <a:lnTo>
                    <a:pt x="60159" y="195630"/>
                  </a:lnTo>
                  <a:lnTo>
                    <a:pt x="95631" y="195630"/>
                  </a:lnTo>
                  <a:lnTo>
                    <a:pt x="134099" y="50749"/>
                  </a:lnTo>
                  <a:lnTo>
                    <a:pt x="172567" y="195630"/>
                  </a:lnTo>
                  <a:lnTo>
                    <a:pt x="208038" y="195630"/>
                  </a:lnTo>
                  <a:lnTo>
                    <a:pt x="2682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309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565751" y="5219001"/>
              <a:ext cx="136016" cy="206819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729050" y="5283666"/>
              <a:ext cx="133286" cy="144881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895082" y="5283669"/>
              <a:ext cx="136017" cy="142151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058376" y="5283667"/>
              <a:ext cx="150342" cy="214731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236008" y="5283666"/>
              <a:ext cx="133286" cy="144881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402037" y="5283663"/>
              <a:ext cx="211327" cy="142163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640647" y="5283666"/>
              <a:ext cx="133286" cy="144881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798490" y="5245589"/>
              <a:ext cx="107505" cy="182956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925095" y="5283666"/>
              <a:ext cx="133286" cy="144881"/>
            </a:xfrm>
            <a:prstGeom prst="rect">
              <a:avLst/>
            </a:prstGeom>
          </p:spPr>
        </p:pic>
      </p:grpSp>
      <p:grpSp>
        <p:nvGrpSpPr>
          <p:cNvPr id="318" name="object 318"/>
          <p:cNvGrpSpPr/>
          <p:nvPr/>
        </p:nvGrpSpPr>
        <p:grpSpPr>
          <a:xfrm>
            <a:off x="3157015" y="5230186"/>
            <a:ext cx="628015" cy="198755"/>
            <a:chOff x="3157015" y="5230186"/>
            <a:chExt cx="628015" cy="198755"/>
          </a:xfrm>
        </p:grpSpPr>
        <p:pic>
          <p:nvPicPr>
            <p:cNvPr id="319" name="object 319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3157015" y="5230186"/>
              <a:ext cx="194957" cy="195630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3372427" y="5283659"/>
              <a:ext cx="257167" cy="144895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651699" y="5283666"/>
              <a:ext cx="133286" cy="144881"/>
            </a:xfrm>
            <a:prstGeom prst="rect">
              <a:avLst/>
            </a:prstGeom>
          </p:spPr>
        </p:pic>
      </p:grpSp>
      <p:grpSp>
        <p:nvGrpSpPr>
          <p:cNvPr id="322" name="object 322"/>
          <p:cNvGrpSpPr/>
          <p:nvPr/>
        </p:nvGrpSpPr>
        <p:grpSpPr>
          <a:xfrm>
            <a:off x="3890436" y="5218998"/>
            <a:ext cx="1503045" cy="211454"/>
            <a:chOff x="3890436" y="5218998"/>
            <a:chExt cx="1503045" cy="211454"/>
          </a:xfrm>
        </p:grpSpPr>
        <p:pic>
          <p:nvPicPr>
            <p:cNvPr id="323" name="object 323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3890436" y="5226094"/>
              <a:ext cx="347209" cy="203822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4264927" y="5286393"/>
              <a:ext cx="136017" cy="142151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433694" y="5283669"/>
              <a:ext cx="136017" cy="142151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4596992" y="5283666"/>
              <a:ext cx="135331" cy="144881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4756886" y="5219001"/>
              <a:ext cx="194945" cy="207010"/>
            </a:xfrm>
            <a:custGeom>
              <a:avLst/>
              <a:gdLst/>
              <a:ahLst/>
              <a:cxnLst/>
              <a:rect l="l" t="t" r="r" b="b"/>
              <a:pathLst>
                <a:path w="194945" h="207010">
                  <a:moveTo>
                    <a:pt x="37236" y="67386"/>
                  </a:moveTo>
                  <a:lnTo>
                    <a:pt x="2997" y="67386"/>
                  </a:lnTo>
                  <a:lnTo>
                    <a:pt x="2997" y="206819"/>
                  </a:lnTo>
                  <a:lnTo>
                    <a:pt x="37236" y="206819"/>
                  </a:lnTo>
                  <a:lnTo>
                    <a:pt x="37236" y="67386"/>
                  </a:lnTo>
                  <a:close/>
                </a:path>
                <a:path w="194945" h="207010">
                  <a:moveTo>
                    <a:pt x="40106" y="25768"/>
                  </a:moveTo>
                  <a:lnTo>
                    <a:pt x="38519" y="17983"/>
                  </a:lnTo>
                  <a:lnTo>
                    <a:pt x="34213" y="11620"/>
                  </a:lnTo>
                  <a:lnTo>
                    <a:pt x="27838" y="7315"/>
                  </a:lnTo>
                  <a:lnTo>
                    <a:pt x="20053" y="5727"/>
                  </a:lnTo>
                  <a:lnTo>
                    <a:pt x="12255" y="7315"/>
                  </a:lnTo>
                  <a:lnTo>
                    <a:pt x="5880" y="11620"/>
                  </a:lnTo>
                  <a:lnTo>
                    <a:pt x="1574" y="17983"/>
                  </a:lnTo>
                  <a:lnTo>
                    <a:pt x="0" y="25768"/>
                  </a:lnTo>
                  <a:lnTo>
                    <a:pt x="1574" y="33578"/>
                  </a:lnTo>
                  <a:lnTo>
                    <a:pt x="5880" y="39954"/>
                  </a:lnTo>
                  <a:lnTo>
                    <a:pt x="12255" y="44259"/>
                  </a:lnTo>
                  <a:lnTo>
                    <a:pt x="20053" y="45834"/>
                  </a:lnTo>
                  <a:lnTo>
                    <a:pt x="27838" y="44259"/>
                  </a:lnTo>
                  <a:lnTo>
                    <a:pt x="34213" y="39954"/>
                  </a:lnTo>
                  <a:lnTo>
                    <a:pt x="38519" y="33578"/>
                  </a:lnTo>
                  <a:lnTo>
                    <a:pt x="40106" y="25768"/>
                  </a:lnTo>
                  <a:close/>
                </a:path>
                <a:path w="194945" h="207010">
                  <a:moveTo>
                    <a:pt x="120053" y="178295"/>
                  </a:moveTo>
                  <a:lnTo>
                    <a:pt x="107226" y="178295"/>
                  </a:lnTo>
                  <a:lnTo>
                    <a:pt x="107086" y="168617"/>
                  </a:lnTo>
                  <a:lnTo>
                    <a:pt x="107086" y="0"/>
                  </a:lnTo>
                  <a:lnTo>
                    <a:pt x="72847" y="0"/>
                  </a:lnTo>
                  <a:lnTo>
                    <a:pt x="72847" y="157708"/>
                  </a:lnTo>
                  <a:lnTo>
                    <a:pt x="73304" y="174713"/>
                  </a:lnTo>
                  <a:lnTo>
                    <a:pt x="76542" y="190550"/>
                  </a:lnTo>
                  <a:lnTo>
                    <a:pt x="85331" y="202260"/>
                  </a:lnTo>
                  <a:lnTo>
                    <a:pt x="102450" y="206819"/>
                  </a:lnTo>
                  <a:lnTo>
                    <a:pt x="120053" y="206819"/>
                  </a:lnTo>
                  <a:lnTo>
                    <a:pt x="120053" y="178295"/>
                  </a:lnTo>
                  <a:close/>
                </a:path>
                <a:path w="194945" h="207010">
                  <a:moveTo>
                    <a:pt x="194538" y="178295"/>
                  </a:moveTo>
                  <a:lnTo>
                    <a:pt x="181711" y="178295"/>
                  </a:lnTo>
                  <a:lnTo>
                    <a:pt x="181571" y="168617"/>
                  </a:lnTo>
                  <a:lnTo>
                    <a:pt x="181571" y="0"/>
                  </a:lnTo>
                  <a:lnTo>
                    <a:pt x="147332" y="0"/>
                  </a:lnTo>
                  <a:lnTo>
                    <a:pt x="147332" y="157708"/>
                  </a:lnTo>
                  <a:lnTo>
                    <a:pt x="147789" y="174713"/>
                  </a:lnTo>
                  <a:lnTo>
                    <a:pt x="151028" y="190550"/>
                  </a:lnTo>
                  <a:lnTo>
                    <a:pt x="159816" y="202260"/>
                  </a:lnTo>
                  <a:lnTo>
                    <a:pt x="176936" y="206819"/>
                  </a:lnTo>
                  <a:lnTo>
                    <a:pt x="194538" y="206819"/>
                  </a:lnTo>
                  <a:lnTo>
                    <a:pt x="194538" y="1782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973255" y="5283667"/>
              <a:ext cx="155524" cy="144881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156058" y="5283659"/>
              <a:ext cx="237385" cy="144890"/>
            </a:xfrm>
            <a:prstGeom prst="rect">
              <a:avLst/>
            </a:prstGeom>
          </p:spPr>
        </p:pic>
      </p:grpSp>
      <p:pic>
        <p:nvPicPr>
          <p:cNvPr id="330" name="object 330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896186" y="5253169"/>
            <a:ext cx="149428" cy="149428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1280697" y="5589110"/>
            <a:ext cx="2779900" cy="197046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4139285" y="5580975"/>
            <a:ext cx="196254" cy="154381"/>
          </a:xfrm>
          <a:prstGeom prst="rect">
            <a:avLst/>
          </a:prstGeom>
        </p:spPr>
      </p:pic>
      <p:grpSp>
        <p:nvGrpSpPr>
          <p:cNvPr id="333" name="object 333"/>
          <p:cNvGrpSpPr/>
          <p:nvPr/>
        </p:nvGrpSpPr>
        <p:grpSpPr>
          <a:xfrm>
            <a:off x="4403304" y="5630776"/>
            <a:ext cx="634365" cy="155575"/>
            <a:chOff x="4403304" y="5630776"/>
            <a:chExt cx="634365" cy="155575"/>
          </a:xfrm>
        </p:grpSpPr>
        <p:pic>
          <p:nvPicPr>
            <p:cNvPr id="334" name="object 334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403304" y="5630784"/>
              <a:ext cx="87312" cy="104571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10465" y="5632766"/>
              <a:ext cx="93167" cy="102590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629420" y="5630776"/>
              <a:ext cx="408185" cy="155385"/>
            </a:xfrm>
            <a:prstGeom prst="rect">
              <a:avLst/>
            </a:prstGeom>
          </p:spPr>
        </p:pic>
      </p:grpSp>
      <p:grpSp>
        <p:nvGrpSpPr>
          <p:cNvPr id="337" name="object 337"/>
          <p:cNvGrpSpPr/>
          <p:nvPr/>
        </p:nvGrpSpPr>
        <p:grpSpPr>
          <a:xfrm>
            <a:off x="5107363" y="5603099"/>
            <a:ext cx="880110" cy="132715"/>
            <a:chOff x="5107363" y="5603099"/>
            <a:chExt cx="880110" cy="132715"/>
          </a:xfrm>
        </p:grpSpPr>
        <p:pic>
          <p:nvPicPr>
            <p:cNvPr id="338" name="object 3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7363" y="5630785"/>
              <a:ext cx="109728" cy="104571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38929" y="5632766"/>
              <a:ext cx="93167" cy="102590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5351934" y="5603099"/>
              <a:ext cx="302506" cy="132260"/>
            </a:xfrm>
            <a:prstGeom prst="rect">
              <a:avLst/>
            </a:prstGeom>
          </p:spPr>
        </p:pic>
        <p:pic>
          <p:nvPicPr>
            <p:cNvPr id="341" name="object 34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5676275" y="5630785"/>
              <a:ext cx="150329" cy="102590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5848426" y="5630786"/>
              <a:ext cx="139065" cy="104775"/>
            </a:xfrm>
            <a:custGeom>
              <a:avLst/>
              <a:gdLst/>
              <a:ahLst/>
              <a:cxnLst/>
              <a:rect l="l" t="t" r="r" b="b"/>
              <a:pathLst>
                <a:path w="139064" h="104775">
                  <a:moveTo>
                    <a:pt x="101003" y="61518"/>
                  </a:moveTo>
                  <a:lnTo>
                    <a:pt x="87972" y="15582"/>
                  </a:lnTo>
                  <a:lnTo>
                    <a:pt x="80962" y="10515"/>
                  </a:lnTo>
                  <a:lnTo>
                    <a:pt x="80962" y="45148"/>
                  </a:lnTo>
                  <a:lnTo>
                    <a:pt x="20243" y="45148"/>
                  </a:lnTo>
                  <a:lnTo>
                    <a:pt x="22466" y="34594"/>
                  </a:lnTo>
                  <a:lnTo>
                    <a:pt x="27876" y="25019"/>
                  </a:lnTo>
                  <a:lnTo>
                    <a:pt x="37058" y="18059"/>
                  </a:lnTo>
                  <a:lnTo>
                    <a:pt x="50596" y="15379"/>
                  </a:lnTo>
                  <a:lnTo>
                    <a:pt x="64198" y="18059"/>
                  </a:lnTo>
                  <a:lnTo>
                    <a:pt x="73329" y="25019"/>
                  </a:lnTo>
                  <a:lnTo>
                    <a:pt x="78689" y="34594"/>
                  </a:lnTo>
                  <a:lnTo>
                    <a:pt x="80962" y="45148"/>
                  </a:lnTo>
                  <a:lnTo>
                    <a:pt x="80962" y="10515"/>
                  </a:lnTo>
                  <a:lnTo>
                    <a:pt x="71856" y="3924"/>
                  </a:lnTo>
                  <a:lnTo>
                    <a:pt x="50596" y="0"/>
                  </a:lnTo>
                  <a:lnTo>
                    <a:pt x="29337" y="3975"/>
                  </a:lnTo>
                  <a:lnTo>
                    <a:pt x="13423" y="14947"/>
                  </a:lnTo>
                  <a:lnTo>
                    <a:pt x="3454" y="31521"/>
                  </a:lnTo>
                  <a:lnTo>
                    <a:pt x="0" y="52285"/>
                  </a:lnTo>
                  <a:lnTo>
                    <a:pt x="3454" y="73063"/>
                  </a:lnTo>
                  <a:lnTo>
                    <a:pt x="13423" y="89636"/>
                  </a:lnTo>
                  <a:lnTo>
                    <a:pt x="29337" y="100609"/>
                  </a:lnTo>
                  <a:lnTo>
                    <a:pt x="50596" y="104584"/>
                  </a:lnTo>
                  <a:lnTo>
                    <a:pt x="65735" y="103200"/>
                  </a:lnTo>
                  <a:lnTo>
                    <a:pt x="77914" y="99580"/>
                  </a:lnTo>
                  <a:lnTo>
                    <a:pt x="87337" y="94576"/>
                  </a:lnTo>
                  <a:lnTo>
                    <a:pt x="93903" y="89204"/>
                  </a:lnTo>
                  <a:lnTo>
                    <a:pt x="94157" y="89001"/>
                  </a:lnTo>
                  <a:lnTo>
                    <a:pt x="82842" y="77889"/>
                  </a:lnTo>
                  <a:lnTo>
                    <a:pt x="76733" y="82130"/>
                  </a:lnTo>
                  <a:lnTo>
                    <a:pt x="69443" y="85737"/>
                  </a:lnTo>
                  <a:lnTo>
                    <a:pt x="60782" y="88265"/>
                  </a:lnTo>
                  <a:lnTo>
                    <a:pt x="50596" y="89204"/>
                  </a:lnTo>
                  <a:lnTo>
                    <a:pt x="38125" y="86906"/>
                  </a:lnTo>
                  <a:lnTo>
                    <a:pt x="28790" y="80759"/>
                  </a:lnTo>
                  <a:lnTo>
                    <a:pt x="22733" y="71920"/>
                  </a:lnTo>
                  <a:lnTo>
                    <a:pt x="20142" y="61518"/>
                  </a:lnTo>
                  <a:lnTo>
                    <a:pt x="101003" y="61518"/>
                  </a:lnTo>
                  <a:close/>
                </a:path>
                <a:path w="139064" h="104775">
                  <a:moveTo>
                    <a:pt x="138709" y="85229"/>
                  </a:moveTo>
                  <a:lnTo>
                    <a:pt x="133451" y="79971"/>
                  </a:lnTo>
                  <a:lnTo>
                    <a:pt x="126898" y="79971"/>
                  </a:lnTo>
                  <a:lnTo>
                    <a:pt x="120345" y="79971"/>
                  </a:lnTo>
                  <a:lnTo>
                    <a:pt x="115087" y="85229"/>
                  </a:lnTo>
                  <a:lnTo>
                    <a:pt x="115087" y="98323"/>
                  </a:lnTo>
                  <a:lnTo>
                    <a:pt x="120345" y="103581"/>
                  </a:lnTo>
                  <a:lnTo>
                    <a:pt x="133451" y="103581"/>
                  </a:lnTo>
                  <a:lnTo>
                    <a:pt x="138709" y="98323"/>
                  </a:lnTo>
                  <a:lnTo>
                    <a:pt x="138709" y="8522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3" name="object 343"/>
          <p:cNvGrpSpPr/>
          <p:nvPr/>
        </p:nvGrpSpPr>
        <p:grpSpPr>
          <a:xfrm>
            <a:off x="897526" y="1342284"/>
            <a:ext cx="1205230" cy="152400"/>
            <a:chOff x="897526" y="1342284"/>
            <a:chExt cx="1205230" cy="152400"/>
          </a:xfrm>
        </p:grpSpPr>
        <p:pic>
          <p:nvPicPr>
            <p:cNvPr id="344" name="object 344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897526" y="1350424"/>
              <a:ext cx="470589" cy="144264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89955" y="1392095"/>
              <a:ext cx="93167" cy="102590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508908" y="1390111"/>
              <a:ext cx="93167" cy="102590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1621924" y="1362428"/>
              <a:ext cx="178791" cy="132260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826507" y="1342284"/>
              <a:ext cx="105371" cy="152400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1953712" y="1342287"/>
              <a:ext cx="148628" cy="152403"/>
            </a:xfrm>
            <a:prstGeom prst="rect">
              <a:avLst/>
            </a:prstGeom>
          </p:spPr>
        </p:pic>
      </p:grpSp>
      <p:grpSp>
        <p:nvGrpSpPr>
          <p:cNvPr id="350" name="object 350"/>
          <p:cNvGrpSpPr/>
          <p:nvPr/>
        </p:nvGrpSpPr>
        <p:grpSpPr>
          <a:xfrm>
            <a:off x="2181122" y="1342283"/>
            <a:ext cx="1109980" cy="203200"/>
            <a:chOff x="2181122" y="1342283"/>
            <a:chExt cx="1109980" cy="203200"/>
          </a:xfrm>
        </p:grpSpPr>
        <p:pic>
          <p:nvPicPr>
            <p:cNvPr id="351" name="object 351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2181122" y="1390112"/>
              <a:ext cx="215403" cy="155371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2422317" y="1362428"/>
              <a:ext cx="151606" cy="132257"/>
            </a:xfrm>
            <a:prstGeom prst="rect">
              <a:avLst/>
            </a:prstGeom>
          </p:spPr>
        </p:pic>
        <p:pic>
          <p:nvPicPr>
            <p:cNvPr id="353" name="object 35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593766" y="1390111"/>
              <a:ext cx="93167" cy="102590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08766" y="1390106"/>
              <a:ext cx="101003" cy="104584"/>
            </a:xfrm>
            <a:prstGeom prst="rect">
              <a:avLst/>
            </a:prstGeom>
          </p:spPr>
        </p:pic>
        <p:pic>
          <p:nvPicPr>
            <p:cNvPr id="355" name="object 355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2831694" y="1390105"/>
              <a:ext cx="165103" cy="104580"/>
            </a:xfrm>
            <a:prstGeom prst="rect">
              <a:avLst/>
            </a:prstGeom>
          </p:spPr>
        </p:pic>
        <p:pic>
          <p:nvPicPr>
            <p:cNvPr id="356" name="object 356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3016636" y="1342283"/>
              <a:ext cx="93167" cy="150418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3135604" y="1350429"/>
              <a:ext cx="24130" cy="142875"/>
            </a:xfrm>
            <a:custGeom>
              <a:avLst/>
              <a:gdLst/>
              <a:ahLst/>
              <a:cxnLst/>
              <a:rect l="l" t="t" r="r" b="b"/>
              <a:pathLst>
                <a:path w="24130" h="142875">
                  <a:moveTo>
                    <a:pt x="21437" y="41668"/>
                  </a:moveTo>
                  <a:lnTo>
                    <a:pt x="2679" y="41668"/>
                  </a:lnTo>
                  <a:lnTo>
                    <a:pt x="2679" y="142278"/>
                  </a:lnTo>
                  <a:lnTo>
                    <a:pt x="21437" y="142278"/>
                  </a:lnTo>
                  <a:lnTo>
                    <a:pt x="21437" y="41668"/>
                  </a:lnTo>
                  <a:close/>
                </a:path>
                <a:path w="24130" h="142875">
                  <a:moveTo>
                    <a:pt x="18757" y="0"/>
                  </a:moveTo>
                  <a:lnTo>
                    <a:pt x="5359" y="0"/>
                  </a:lnTo>
                  <a:lnTo>
                    <a:pt x="0" y="5346"/>
                  </a:lnTo>
                  <a:lnTo>
                    <a:pt x="0" y="18745"/>
                  </a:lnTo>
                  <a:lnTo>
                    <a:pt x="5359" y="24104"/>
                  </a:lnTo>
                  <a:lnTo>
                    <a:pt x="18757" y="24104"/>
                  </a:lnTo>
                  <a:lnTo>
                    <a:pt x="24104" y="18745"/>
                  </a:lnTo>
                  <a:lnTo>
                    <a:pt x="24104" y="5346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3185513" y="1390112"/>
              <a:ext cx="105371" cy="155371"/>
            </a:xfrm>
            <a:prstGeom prst="rect">
              <a:avLst/>
            </a:prstGeom>
          </p:spPr>
        </p:pic>
      </p:grpSp>
      <p:sp>
        <p:nvSpPr>
          <p:cNvPr id="359" name="object 359"/>
          <p:cNvSpPr/>
          <p:nvPr/>
        </p:nvSpPr>
        <p:spPr>
          <a:xfrm>
            <a:off x="3369564" y="1422450"/>
            <a:ext cx="89535" cy="16510"/>
          </a:xfrm>
          <a:custGeom>
            <a:avLst/>
            <a:gdLst/>
            <a:ahLst/>
            <a:cxnLst/>
            <a:rect l="l" t="t" r="r" b="b"/>
            <a:pathLst>
              <a:path w="89535" h="16509">
                <a:moveTo>
                  <a:pt x="89395" y="0"/>
                </a:moveTo>
                <a:lnTo>
                  <a:pt x="0" y="0"/>
                </a:lnTo>
                <a:lnTo>
                  <a:pt x="0" y="16471"/>
                </a:lnTo>
                <a:lnTo>
                  <a:pt x="89395" y="16471"/>
                </a:lnTo>
                <a:lnTo>
                  <a:pt x="8939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0" name="object 36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041038" y="1390116"/>
            <a:ext cx="92176" cy="104571"/>
          </a:xfrm>
          <a:prstGeom prst="rect">
            <a:avLst/>
          </a:prstGeom>
        </p:spPr>
      </p:pic>
      <p:grpSp>
        <p:nvGrpSpPr>
          <p:cNvPr id="361" name="object 361"/>
          <p:cNvGrpSpPr/>
          <p:nvPr/>
        </p:nvGrpSpPr>
        <p:grpSpPr>
          <a:xfrm>
            <a:off x="6215864" y="1350429"/>
            <a:ext cx="747395" cy="195580"/>
            <a:chOff x="6215864" y="1350429"/>
            <a:chExt cx="747395" cy="195580"/>
          </a:xfrm>
        </p:grpSpPr>
        <p:pic>
          <p:nvPicPr>
            <p:cNvPr id="362" name="object 362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6215864" y="1390112"/>
              <a:ext cx="336153" cy="155371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6571856" y="1350429"/>
              <a:ext cx="24130" cy="142875"/>
            </a:xfrm>
            <a:custGeom>
              <a:avLst/>
              <a:gdLst/>
              <a:ahLst/>
              <a:cxnLst/>
              <a:rect l="l" t="t" r="r" b="b"/>
              <a:pathLst>
                <a:path w="24129" h="142875">
                  <a:moveTo>
                    <a:pt x="21437" y="41668"/>
                  </a:moveTo>
                  <a:lnTo>
                    <a:pt x="2679" y="41668"/>
                  </a:lnTo>
                  <a:lnTo>
                    <a:pt x="2679" y="142278"/>
                  </a:lnTo>
                  <a:lnTo>
                    <a:pt x="21437" y="142278"/>
                  </a:lnTo>
                  <a:lnTo>
                    <a:pt x="21437" y="41668"/>
                  </a:lnTo>
                  <a:close/>
                </a:path>
                <a:path w="24129" h="142875">
                  <a:moveTo>
                    <a:pt x="18757" y="0"/>
                  </a:moveTo>
                  <a:lnTo>
                    <a:pt x="5359" y="0"/>
                  </a:lnTo>
                  <a:lnTo>
                    <a:pt x="0" y="5346"/>
                  </a:lnTo>
                  <a:lnTo>
                    <a:pt x="0" y="18745"/>
                  </a:lnTo>
                  <a:lnTo>
                    <a:pt x="5359" y="24104"/>
                  </a:lnTo>
                  <a:lnTo>
                    <a:pt x="18757" y="24104"/>
                  </a:lnTo>
                  <a:lnTo>
                    <a:pt x="24117" y="18745"/>
                  </a:lnTo>
                  <a:lnTo>
                    <a:pt x="24117" y="5346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6615814" y="1362428"/>
              <a:ext cx="70739" cy="132257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6706400" y="1350429"/>
              <a:ext cx="256579" cy="144261"/>
            </a:xfrm>
            <a:prstGeom prst="rect">
              <a:avLst/>
            </a:prstGeom>
          </p:spPr>
        </p:pic>
      </p:grpSp>
      <p:grpSp>
        <p:nvGrpSpPr>
          <p:cNvPr id="366" name="object 366"/>
          <p:cNvGrpSpPr/>
          <p:nvPr/>
        </p:nvGrpSpPr>
        <p:grpSpPr>
          <a:xfrm>
            <a:off x="7037796" y="1350429"/>
            <a:ext cx="1060450" cy="195580"/>
            <a:chOff x="7037796" y="1350429"/>
            <a:chExt cx="1060450" cy="195580"/>
          </a:xfrm>
        </p:grpSpPr>
        <p:pic>
          <p:nvPicPr>
            <p:cNvPr id="367" name="object 367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7037796" y="1390112"/>
              <a:ext cx="215889" cy="104575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275520" y="1390114"/>
              <a:ext cx="150317" cy="102590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451633" y="1390114"/>
              <a:ext cx="150317" cy="102590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7627752" y="1392095"/>
              <a:ext cx="93167" cy="102590"/>
            </a:xfrm>
            <a:prstGeom prst="rect">
              <a:avLst/>
            </a:prstGeom>
          </p:spPr>
        </p:pic>
        <p:pic>
          <p:nvPicPr>
            <p:cNvPr id="371" name="object 371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7746704" y="1390111"/>
              <a:ext cx="93167" cy="102590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7865669" y="1350429"/>
              <a:ext cx="24130" cy="142875"/>
            </a:xfrm>
            <a:custGeom>
              <a:avLst/>
              <a:gdLst/>
              <a:ahLst/>
              <a:cxnLst/>
              <a:rect l="l" t="t" r="r" b="b"/>
              <a:pathLst>
                <a:path w="24129" h="142875">
                  <a:moveTo>
                    <a:pt x="21437" y="41668"/>
                  </a:moveTo>
                  <a:lnTo>
                    <a:pt x="2679" y="41668"/>
                  </a:lnTo>
                  <a:lnTo>
                    <a:pt x="2679" y="142278"/>
                  </a:lnTo>
                  <a:lnTo>
                    <a:pt x="21437" y="142278"/>
                  </a:lnTo>
                  <a:lnTo>
                    <a:pt x="21437" y="41668"/>
                  </a:lnTo>
                  <a:close/>
                </a:path>
                <a:path w="24129" h="142875">
                  <a:moveTo>
                    <a:pt x="18757" y="0"/>
                  </a:moveTo>
                  <a:lnTo>
                    <a:pt x="5359" y="0"/>
                  </a:lnTo>
                  <a:lnTo>
                    <a:pt x="0" y="5346"/>
                  </a:lnTo>
                  <a:lnTo>
                    <a:pt x="0" y="18745"/>
                  </a:lnTo>
                  <a:lnTo>
                    <a:pt x="5359" y="24104"/>
                  </a:lnTo>
                  <a:lnTo>
                    <a:pt x="18757" y="24104"/>
                  </a:lnTo>
                  <a:lnTo>
                    <a:pt x="24117" y="18745"/>
                  </a:lnTo>
                  <a:lnTo>
                    <a:pt x="24117" y="5346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7909627" y="1362428"/>
              <a:ext cx="188214" cy="183061"/>
            </a:xfrm>
            <a:prstGeom prst="rect">
              <a:avLst/>
            </a:prstGeom>
          </p:spPr>
        </p:pic>
      </p:grpSp>
      <p:grpSp>
        <p:nvGrpSpPr>
          <p:cNvPr id="374" name="object 374"/>
          <p:cNvGrpSpPr/>
          <p:nvPr/>
        </p:nvGrpSpPr>
        <p:grpSpPr>
          <a:xfrm>
            <a:off x="8167598" y="1362428"/>
            <a:ext cx="842644" cy="132715"/>
            <a:chOff x="8167598" y="1362428"/>
            <a:chExt cx="842644" cy="132715"/>
          </a:xfrm>
        </p:grpSpPr>
        <p:pic>
          <p:nvPicPr>
            <p:cNvPr id="375" name="object 3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67598" y="1390112"/>
              <a:ext cx="109727" cy="104571"/>
            </a:xfrm>
            <a:prstGeom prst="rect">
              <a:avLst/>
            </a:prstGeom>
          </p:spPr>
        </p:pic>
        <p:pic>
          <p:nvPicPr>
            <p:cNvPr id="376" name="object 37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299164" y="1392095"/>
              <a:ext cx="93167" cy="102590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8412169" y="1362428"/>
              <a:ext cx="302512" cy="132260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736516" y="1390114"/>
              <a:ext cx="150317" cy="102590"/>
            </a:xfrm>
            <a:prstGeom prst="rect">
              <a:avLst/>
            </a:prstGeom>
          </p:spPr>
        </p:pic>
        <p:pic>
          <p:nvPicPr>
            <p:cNvPr id="379" name="object 3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908661" y="1390106"/>
              <a:ext cx="101003" cy="104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17" y="194030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99"/>
                </a:moveTo>
                <a:lnTo>
                  <a:pt x="673" y="484657"/>
                </a:lnTo>
                <a:lnTo>
                  <a:pt x="673" y="599986"/>
                </a:lnTo>
                <a:lnTo>
                  <a:pt x="189077" y="403199"/>
                </a:lnTo>
                <a:lnTo>
                  <a:pt x="189077" y="299999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99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1654" y="906551"/>
            <a:ext cx="893444" cy="267335"/>
          </a:xfrm>
          <a:custGeom>
            <a:avLst/>
            <a:gdLst/>
            <a:ahLst/>
            <a:cxnLst/>
            <a:rect l="l" t="t" r="r" b="b"/>
            <a:pathLst>
              <a:path w="893444" h="267334">
                <a:moveTo>
                  <a:pt x="365747" y="12"/>
                </a:moveTo>
                <a:lnTo>
                  <a:pt x="311607" y="12"/>
                </a:lnTo>
                <a:lnTo>
                  <a:pt x="259702" y="182702"/>
                </a:lnTo>
                <a:lnTo>
                  <a:pt x="210223" y="12"/>
                </a:lnTo>
                <a:lnTo>
                  <a:pt x="155524" y="12"/>
                </a:lnTo>
                <a:lnTo>
                  <a:pt x="106045" y="182702"/>
                </a:lnTo>
                <a:lnTo>
                  <a:pt x="54140" y="12"/>
                </a:lnTo>
                <a:lnTo>
                  <a:pt x="0" y="12"/>
                </a:lnTo>
                <a:lnTo>
                  <a:pt x="82042" y="266788"/>
                </a:lnTo>
                <a:lnTo>
                  <a:pt x="130403" y="266788"/>
                </a:lnTo>
                <a:lnTo>
                  <a:pt x="182867" y="69215"/>
                </a:lnTo>
                <a:lnTo>
                  <a:pt x="235331" y="266788"/>
                </a:lnTo>
                <a:lnTo>
                  <a:pt x="283705" y="266788"/>
                </a:lnTo>
                <a:lnTo>
                  <a:pt x="365747" y="12"/>
                </a:lnTo>
                <a:close/>
              </a:path>
              <a:path w="893444" h="267334">
                <a:moveTo>
                  <a:pt x="607034" y="266776"/>
                </a:moveTo>
                <a:lnTo>
                  <a:pt x="549198" y="168186"/>
                </a:lnTo>
                <a:lnTo>
                  <a:pt x="545261" y="161480"/>
                </a:lnTo>
                <a:lnTo>
                  <a:pt x="568909" y="152222"/>
                </a:lnTo>
                <a:lnTo>
                  <a:pt x="588454" y="137020"/>
                </a:lnTo>
                <a:lnTo>
                  <a:pt x="594931" y="126136"/>
                </a:lnTo>
                <a:lnTo>
                  <a:pt x="601751" y="114706"/>
                </a:lnTo>
                <a:lnTo>
                  <a:pt x="600722" y="49225"/>
                </a:lnTo>
                <a:lnTo>
                  <a:pt x="556056" y="8458"/>
                </a:lnTo>
                <a:lnTo>
                  <a:pt x="556056" y="84099"/>
                </a:lnTo>
                <a:lnTo>
                  <a:pt x="553250" y="103073"/>
                </a:lnTo>
                <a:lnTo>
                  <a:pt x="544436" y="116141"/>
                </a:lnTo>
                <a:lnTo>
                  <a:pt x="529056" y="123698"/>
                </a:lnTo>
                <a:lnTo>
                  <a:pt x="506577" y="126136"/>
                </a:lnTo>
                <a:lnTo>
                  <a:pt x="443877" y="126136"/>
                </a:lnTo>
                <a:lnTo>
                  <a:pt x="443877" y="42049"/>
                </a:lnTo>
                <a:lnTo>
                  <a:pt x="506577" y="42049"/>
                </a:lnTo>
                <a:lnTo>
                  <a:pt x="529056" y="44513"/>
                </a:lnTo>
                <a:lnTo>
                  <a:pt x="544436" y="52120"/>
                </a:lnTo>
                <a:lnTo>
                  <a:pt x="553250" y="65214"/>
                </a:lnTo>
                <a:lnTo>
                  <a:pt x="556056" y="84099"/>
                </a:lnTo>
                <a:lnTo>
                  <a:pt x="556056" y="8458"/>
                </a:lnTo>
                <a:lnTo>
                  <a:pt x="551332" y="5892"/>
                </a:lnTo>
                <a:lnTo>
                  <a:pt x="506577" y="0"/>
                </a:lnTo>
                <a:lnTo>
                  <a:pt x="393649" y="0"/>
                </a:lnTo>
                <a:lnTo>
                  <a:pt x="393649" y="266776"/>
                </a:lnTo>
                <a:lnTo>
                  <a:pt x="443877" y="266776"/>
                </a:lnTo>
                <a:lnTo>
                  <a:pt x="443877" y="168186"/>
                </a:lnTo>
                <a:lnTo>
                  <a:pt x="492988" y="168186"/>
                </a:lnTo>
                <a:lnTo>
                  <a:pt x="550659" y="266776"/>
                </a:lnTo>
                <a:lnTo>
                  <a:pt x="607034" y="266776"/>
                </a:lnTo>
                <a:close/>
              </a:path>
              <a:path w="893444" h="267334">
                <a:moveTo>
                  <a:pt x="893343" y="266788"/>
                </a:moveTo>
                <a:lnTo>
                  <a:pt x="867168" y="204647"/>
                </a:lnTo>
                <a:lnTo>
                  <a:pt x="849388" y="162433"/>
                </a:lnTo>
                <a:lnTo>
                  <a:pt x="810056" y="69049"/>
                </a:lnTo>
                <a:lnTo>
                  <a:pt x="798461" y="41529"/>
                </a:lnTo>
                <a:lnTo>
                  <a:pt x="798461" y="162433"/>
                </a:lnTo>
                <a:lnTo>
                  <a:pt x="722185" y="162433"/>
                </a:lnTo>
                <a:lnTo>
                  <a:pt x="760323" y="69049"/>
                </a:lnTo>
                <a:lnTo>
                  <a:pt x="798461" y="162433"/>
                </a:lnTo>
                <a:lnTo>
                  <a:pt x="798461" y="41529"/>
                </a:lnTo>
                <a:lnTo>
                  <a:pt x="780973" y="12"/>
                </a:lnTo>
                <a:lnTo>
                  <a:pt x="739863" y="12"/>
                </a:lnTo>
                <a:lnTo>
                  <a:pt x="627494" y="266788"/>
                </a:lnTo>
                <a:lnTo>
                  <a:pt x="679767" y="266788"/>
                </a:lnTo>
                <a:lnTo>
                  <a:pt x="705065" y="204647"/>
                </a:lnTo>
                <a:lnTo>
                  <a:pt x="815581" y="204647"/>
                </a:lnTo>
                <a:lnTo>
                  <a:pt x="841057" y="266788"/>
                </a:lnTo>
                <a:lnTo>
                  <a:pt x="893343" y="2667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13196" y="1322551"/>
            <a:ext cx="512445" cy="182880"/>
            <a:chOff x="913196" y="1322551"/>
            <a:chExt cx="512445" cy="182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3196" y="1322551"/>
              <a:ext cx="295182" cy="1828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5779" y="1340037"/>
              <a:ext cx="189513" cy="16532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2763" y="891292"/>
            <a:ext cx="4262953" cy="6775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450098" y="1312377"/>
            <a:ext cx="716915" cy="193040"/>
            <a:chOff x="1450098" y="1312377"/>
            <a:chExt cx="716915" cy="193040"/>
          </a:xfrm>
        </p:grpSpPr>
        <p:sp>
          <p:nvSpPr>
            <p:cNvPr id="9" name="object 9"/>
            <p:cNvSpPr/>
            <p:nvPr/>
          </p:nvSpPr>
          <p:spPr>
            <a:xfrm>
              <a:off x="1450098" y="132502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4">
                  <a:moveTo>
                    <a:pt x="26784" y="52095"/>
                  </a:moveTo>
                  <a:lnTo>
                    <a:pt x="3340" y="52095"/>
                  </a:lnTo>
                  <a:lnTo>
                    <a:pt x="3340" y="177850"/>
                  </a:lnTo>
                  <a:lnTo>
                    <a:pt x="26784" y="177850"/>
                  </a:lnTo>
                  <a:lnTo>
                    <a:pt x="26784" y="52095"/>
                  </a:lnTo>
                  <a:close/>
                </a:path>
                <a:path w="30480" h="178434">
                  <a:moveTo>
                    <a:pt x="23431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5038" y="1312377"/>
              <a:ext cx="123278" cy="190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5607" y="1374645"/>
              <a:ext cx="116700" cy="1307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2154" y="1374645"/>
              <a:ext cx="115214" cy="1307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2175" y="1340037"/>
              <a:ext cx="88430" cy="1653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0444" y="1374645"/>
              <a:ext cx="126263" cy="130721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261591" y="1340037"/>
            <a:ext cx="300355" cy="165735"/>
            <a:chOff x="6261591" y="1340037"/>
            <a:chExt cx="300355" cy="16573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1591" y="1340037"/>
              <a:ext cx="88430" cy="1653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9869" y="1374648"/>
              <a:ext cx="137160" cy="13070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31839" y="1375887"/>
              <a:ext cx="29845" cy="128270"/>
            </a:xfrm>
            <a:custGeom>
              <a:avLst/>
              <a:gdLst/>
              <a:ahLst/>
              <a:cxnLst/>
              <a:rect l="l" t="t" r="r" b="b"/>
              <a:pathLst>
                <a:path w="29845" h="128269">
                  <a:moveTo>
                    <a:pt x="22948" y="98717"/>
                  </a:moveTo>
                  <a:lnTo>
                    <a:pt x="6565" y="98717"/>
                  </a:lnTo>
                  <a:lnTo>
                    <a:pt x="0" y="105295"/>
                  </a:lnTo>
                  <a:lnTo>
                    <a:pt x="0" y="121666"/>
                  </a:lnTo>
                  <a:lnTo>
                    <a:pt x="6565" y="128231"/>
                  </a:lnTo>
                  <a:lnTo>
                    <a:pt x="22948" y="128231"/>
                  </a:lnTo>
                  <a:lnTo>
                    <a:pt x="29514" y="121666"/>
                  </a:lnTo>
                  <a:lnTo>
                    <a:pt x="29514" y="105295"/>
                  </a:lnTo>
                  <a:lnTo>
                    <a:pt x="22948" y="98717"/>
                  </a:lnTo>
                  <a:close/>
                </a:path>
                <a:path w="29845" h="128269">
                  <a:moveTo>
                    <a:pt x="22948" y="0"/>
                  </a:moveTo>
                  <a:lnTo>
                    <a:pt x="6565" y="0"/>
                  </a:lnTo>
                  <a:lnTo>
                    <a:pt x="0" y="6565"/>
                  </a:lnTo>
                  <a:lnTo>
                    <a:pt x="0" y="22936"/>
                  </a:lnTo>
                  <a:lnTo>
                    <a:pt x="6565" y="29514"/>
                  </a:lnTo>
                  <a:lnTo>
                    <a:pt x="22948" y="29514"/>
                  </a:lnTo>
                  <a:lnTo>
                    <a:pt x="29514" y="22936"/>
                  </a:lnTo>
                  <a:lnTo>
                    <a:pt x="29514" y="6565"/>
                  </a:lnTo>
                  <a:lnTo>
                    <a:pt x="2294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281225" y="1913921"/>
            <a:ext cx="1781810" cy="279400"/>
            <a:chOff x="1281225" y="1913921"/>
            <a:chExt cx="1781810" cy="279400"/>
          </a:xfrm>
        </p:grpSpPr>
        <p:sp>
          <p:nvSpPr>
            <p:cNvPr id="20" name="object 20"/>
            <p:cNvSpPr/>
            <p:nvPr/>
          </p:nvSpPr>
          <p:spPr>
            <a:xfrm>
              <a:off x="1281225" y="1925106"/>
              <a:ext cx="268605" cy="196215"/>
            </a:xfrm>
            <a:custGeom>
              <a:avLst/>
              <a:gdLst/>
              <a:ahLst/>
              <a:cxnLst/>
              <a:rect l="l" t="t" r="r" b="b"/>
              <a:pathLst>
                <a:path w="268605" h="196214">
                  <a:moveTo>
                    <a:pt x="268211" y="0"/>
                  </a:moveTo>
                  <a:lnTo>
                    <a:pt x="228511" y="0"/>
                  </a:lnTo>
                  <a:lnTo>
                    <a:pt x="190449" y="133972"/>
                  </a:lnTo>
                  <a:lnTo>
                    <a:pt x="154152" y="0"/>
                  </a:lnTo>
                  <a:lnTo>
                    <a:pt x="114046" y="0"/>
                  </a:lnTo>
                  <a:lnTo>
                    <a:pt x="77762" y="133972"/>
                  </a:lnTo>
                  <a:lnTo>
                    <a:pt x="39700" y="0"/>
                  </a:lnTo>
                  <a:lnTo>
                    <a:pt x="0" y="0"/>
                  </a:lnTo>
                  <a:lnTo>
                    <a:pt x="60159" y="195630"/>
                  </a:lnTo>
                  <a:lnTo>
                    <a:pt x="95631" y="195630"/>
                  </a:lnTo>
                  <a:lnTo>
                    <a:pt x="134099" y="50749"/>
                  </a:lnTo>
                  <a:lnTo>
                    <a:pt x="172567" y="195630"/>
                  </a:lnTo>
                  <a:lnTo>
                    <a:pt x="208038" y="195630"/>
                  </a:lnTo>
                  <a:lnTo>
                    <a:pt x="2682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9900" y="1913921"/>
              <a:ext cx="136016" cy="2068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3199" y="1978586"/>
              <a:ext cx="133286" cy="14488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99231" y="1978590"/>
              <a:ext cx="136017" cy="1421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2524" y="1978586"/>
              <a:ext cx="150342" cy="2147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0158" y="1978586"/>
              <a:ext cx="133286" cy="14488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6186" y="1978583"/>
              <a:ext cx="211327" cy="1421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4796" y="1978586"/>
              <a:ext cx="133286" cy="14488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02639" y="1940534"/>
              <a:ext cx="107505" cy="1829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29243" y="1978586"/>
              <a:ext cx="133286" cy="144881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161163" y="1925105"/>
            <a:ext cx="628015" cy="198755"/>
            <a:chOff x="3161163" y="1925105"/>
            <a:chExt cx="628015" cy="198755"/>
          </a:xfrm>
        </p:grpSpPr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61163" y="1925105"/>
              <a:ext cx="194957" cy="19563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6577" y="1978581"/>
              <a:ext cx="257166" cy="14489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55847" y="1978586"/>
              <a:ext cx="133286" cy="144881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3891860" y="1913920"/>
            <a:ext cx="908685" cy="211454"/>
            <a:chOff x="3891860" y="1913920"/>
            <a:chExt cx="908685" cy="211454"/>
          </a:xfrm>
        </p:grpSpPr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91860" y="1921013"/>
              <a:ext cx="158534" cy="20382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69490" y="1978586"/>
              <a:ext cx="135331" cy="14488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29384" y="1913921"/>
              <a:ext cx="136017" cy="2068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92682" y="1978587"/>
              <a:ext cx="155524" cy="14488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70036" y="1978587"/>
              <a:ext cx="155524" cy="14488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752845" y="1913920"/>
              <a:ext cx="47625" cy="207010"/>
            </a:xfrm>
            <a:custGeom>
              <a:avLst/>
              <a:gdLst/>
              <a:ahLst/>
              <a:cxnLst/>
              <a:rect l="l" t="t" r="r" b="b"/>
              <a:pathLst>
                <a:path w="47625" h="207010">
                  <a:moveTo>
                    <a:pt x="34239" y="0"/>
                  </a:moveTo>
                  <a:lnTo>
                    <a:pt x="0" y="0"/>
                  </a:lnTo>
                  <a:lnTo>
                    <a:pt x="0" y="157708"/>
                  </a:lnTo>
                  <a:lnTo>
                    <a:pt x="462" y="174704"/>
                  </a:lnTo>
                  <a:lnTo>
                    <a:pt x="3700" y="190550"/>
                  </a:lnTo>
                  <a:lnTo>
                    <a:pt x="12489" y="202253"/>
                  </a:lnTo>
                  <a:lnTo>
                    <a:pt x="29603" y="206819"/>
                  </a:lnTo>
                  <a:lnTo>
                    <a:pt x="47205" y="206819"/>
                  </a:lnTo>
                  <a:lnTo>
                    <a:pt x="47205" y="178320"/>
                  </a:lnTo>
                  <a:lnTo>
                    <a:pt x="34378" y="178320"/>
                  </a:lnTo>
                  <a:lnTo>
                    <a:pt x="34239" y="168617"/>
                  </a:lnTo>
                  <a:lnTo>
                    <a:pt x="342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900051" y="1913917"/>
            <a:ext cx="480059" cy="209550"/>
            <a:chOff x="4900051" y="1913917"/>
            <a:chExt cx="480059" cy="209550"/>
          </a:xfrm>
        </p:grpSpPr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00051" y="1978586"/>
              <a:ext cx="133286" cy="14488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083" y="1978590"/>
              <a:ext cx="136017" cy="1421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29376" y="1913917"/>
              <a:ext cx="150342" cy="209550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78360" y="1925104"/>
            <a:ext cx="333560" cy="195643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5911918" y="1913917"/>
            <a:ext cx="1202055" cy="210185"/>
            <a:chOff x="5911918" y="1913917"/>
            <a:chExt cx="1202055" cy="210185"/>
          </a:xfrm>
        </p:grpSpPr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11918" y="1940534"/>
              <a:ext cx="250343" cy="18293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86812" y="1981314"/>
              <a:ext cx="136017" cy="1421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50114" y="1913917"/>
              <a:ext cx="150329" cy="20955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27739" y="1978581"/>
              <a:ext cx="147332" cy="1448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02634" y="1978590"/>
              <a:ext cx="136017" cy="1421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63217" y="1940534"/>
              <a:ext cx="250339" cy="182937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00337" y="1948116"/>
            <a:ext cx="149428" cy="149428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1288186" y="2388933"/>
            <a:ext cx="73660" cy="17780"/>
          </a:xfrm>
          <a:custGeom>
            <a:avLst/>
            <a:gdLst/>
            <a:ahLst/>
            <a:cxnLst/>
            <a:rect l="l" t="t" r="r" b="b"/>
            <a:pathLst>
              <a:path w="73659" h="17780">
                <a:moveTo>
                  <a:pt x="73113" y="0"/>
                </a:moveTo>
                <a:lnTo>
                  <a:pt x="0" y="0"/>
                </a:lnTo>
                <a:lnTo>
                  <a:pt x="0" y="17297"/>
                </a:lnTo>
                <a:lnTo>
                  <a:pt x="73113" y="17297"/>
                </a:lnTo>
                <a:lnTo>
                  <a:pt x="731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1447585" y="2296953"/>
            <a:ext cx="635635" cy="165100"/>
            <a:chOff x="1447585" y="2296953"/>
            <a:chExt cx="635635" cy="165100"/>
          </a:xfrm>
        </p:grpSpPr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47585" y="2296953"/>
              <a:ext cx="137629" cy="16452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07540" y="2343834"/>
              <a:ext cx="200239" cy="11765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27988" y="2343839"/>
              <a:ext cx="103695" cy="11764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54009" y="2312691"/>
              <a:ext cx="79590" cy="14879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055914" y="2299182"/>
              <a:ext cx="27305" cy="160655"/>
            </a:xfrm>
            <a:custGeom>
              <a:avLst/>
              <a:gdLst/>
              <a:ahLst/>
              <a:cxnLst/>
              <a:rect l="l" t="t" r="r" b="b"/>
              <a:pathLst>
                <a:path w="27305" h="160655">
                  <a:moveTo>
                    <a:pt x="24117" y="46888"/>
                  </a:moveTo>
                  <a:lnTo>
                    <a:pt x="3022" y="46888"/>
                  </a:lnTo>
                  <a:lnTo>
                    <a:pt x="3022" y="160070"/>
                  </a:lnTo>
                  <a:lnTo>
                    <a:pt x="24117" y="160070"/>
                  </a:lnTo>
                  <a:lnTo>
                    <a:pt x="24117" y="46888"/>
                  </a:lnTo>
                  <a:close/>
                </a:path>
                <a:path w="27305" h="160655">
                  <a:moveTo>
                    <a:pt x="21107" y="0"/>
                  </a:moveTo>
                  <a:lnTo>
                    <a:pt x="6032" y="0"/>
                  </a:lnTo>
                  <a:lnTo>
                    <a:pt x="0" y="6032"/>
                  </a:lnTo>
                  <a:lnTo>
                    <a:pt x="0" y="21094"/>
                  </a:lnTo>
                  <a:lnTo>
                    <a:pt x="6032" y="27127"/>
                  </a:lnTo>
                  <a:lnTo>
                    <a:pt x="21107" y="27127"/>
                  </a:lnTo>
                  <a:lnTo>
                    <a:pt x="27127" y="21094"/>
                  </a:lnTo>
                  <a:lnTo>
                    <a:pt x="27127" y="6032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107598" y="2343833"/>
            <a:ext cx="253365" cy="118110"/>
            <a:chOff x="2107598" y="2343833"/>
            <a:chExt cx="253365" cy="118110"/>
          </a:xfrm>
        </p:grpSpPr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55611" y="2343833"/>
              <a:ext cx="104813" cy="11541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07598" y="2343833"/>
              <a:ext cx="123456" cy="117652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448934" y="2287799"/>
            <a:ext cx="220785" cy="173686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2745961" y="2290035"/>
            <a:ext cx="345440" cy="171450"/>
            <a:chOff x="2745961" y="2290035"/>
            <a:chExt cx="345440" cy="171450"/>
          </a:xfrm>
        </p:grpSpPr>
        <p:pic>
          <p:nvPicPr>
            <p:cNvPr id="66" name="object 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45961" y="2312691"/>
              <a:ext cx="79590" cy="14879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847872" y="2290035"/>
              <a:ext cx="104813" cy="16921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977238" y="2343834"/>
              <a:ext cx="113626" cy="117652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175030" y="2290033"/>
            <a:ext cx="639445" cy="171450"/>
            <a:chOff x="3175030" y="2290033"/>
            <a:chExt cx="639445" cy="171450"/>
          </a:xfrm>
        </p:grpSpPr>
        <p:pic>
          <p:nvPicPr>
            <p:cNvPr id="70" name="object 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75030" y="2343833"/>
              <a:ext cx="123456" cy="11765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323043" y="2343833"/>
              <a:ext cx="104813" cy="11541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456863" y="2290038"/>
              <a:ext cx="85725" cy="169545"/>
            </a:xfrm>
            <a:custGeom>
              <a:avLst/>
              <a:gdLst/>
              <a:ahLst/>
              <a:cxnLst/>
              <a:rect l="l" t="t" r="r" b="b"/>
              <a:pathLst>
                <a:path w="85725" h="169544">
                  <a:moveTo>
                    <a:pt x="33489" y="151917"/>
                  </a:moveTo>
                  <a:lnTo>
                    <a:pt x="21323" y="151917"/>
                  </a:lnTo>
                  <a:lnTo>
                    <a:pt x="21094" y="145224"/>
                  </a:lnTo>
                  <a:lnTo>
                    <a:pt x="21094" y="0"/>
                  </a:lnTo>
                  <a:lnTo>
                    <a:pt x="0" y="0"/>
                  </a:lnTo>
                  <a:lnTo>
                    <a:pt x="0" y="137845"/>
                  </a:lnTo>
                  <a:lnTo>
                    <a:pt x="749" y="149631"/>
                  </a:lnTo>
                  <a:lnTo>
                    <a:pt x="4254" y="159651"/>
                  </a:lnTo>
                  <a:lnTo>
                    <a:pt x="12446" y="166611"/>
                  </a:lnTo>
                  <a:lnTo>
                    <a:pt x="27241" y="169214"/>
                  </a:lnTo>
                  <a:lnTo>
                    <a:pt x="33489" y="169214"/>
                  </a:lnTo>
                  <a:lnTo>
                    <a:pt x="33489" y="151917"/>
                  </a:lnTo>
                  <a:close/>
                </a:path>
                <a:path w="85725" h="169544">
                  <a:moveTo>
                    <a:pt x="82169" y="56032"/>
                  </a:moveTo>
                  <a:lnTo>
                    <a:pt x="61074" y="56032"/>
                  </a:lnTo>
                  <a:lnTo>
                    <a:pt x="61074" y="169214"/>
                  </a:lnTo>
                  <a:lnTo>
                    <a:pt x="82169" y="169214"/>
                  </a:lnTo>
                  <a:lnTo>
                    <a:pt x="82169" y="56032"/>
                  </a:lnTo>
                  <a:close/>
                </a:path>
                <a:path w="85725" h="169544">
                  <a:moveTo>
                    <a:pt x="85178" y="15176"/>
                  </a:moveTo>
                  <a:lnTo>
                    <a:pt x="79146" y="9144"/>
                  </a:lnTo>
                  <a:lnTo>
                    <a:pt x="64084" y="9144"/>
                  </a:lnTo>
                  <a:lnTo>
                    <a:pt x="58051" y="15176"/>
                  </a:lnTo>
                  <a:lnTo>
                    <a:pt x="58051" y="30238"/>
                  </a:lnTo>
                  <a:lnTo>
                    <a:pt x="64084" y="36271"/>
                  </a:lnTo>
                  <a:lnTo>
                    <a:pt x="79146" y="36271"/>
                  </a:lnTo>
                  <a:lnTo>
                    <a:pt x="85178" y="30238"/>
                  </a:lnTo>
                  <a:lnTo>
                    <a:pt x="85178" y="1517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571065" y="2343833"/>
              <a:ext cx="104813" cy="11541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00430" y="2343834"/>
              <a:ext cx="113626" cy="117652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3892640" y="2299182"/>
            <a:ext cx="780415" cy="162560"/>
            <a:chOff x="3892640" y="2299182"/>
            <a:chExt cx="780415" cy="162560"/>
          </a:xfrm>
        </p:grpSpPr>
        <p:pic>
          <p:nvPicPr>
            <p:cNvPr id="76" name="object 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892640" y="2343834"/>
              <a:ext cx="242552" cy="11765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59868" y="2343833"/>
              <a:ext cx="185738" cy="11765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367923" y="2299182"/>
              <a:ext cx="27305" cy="160655"/>
            </a:xfrm>
            <a:custGeom>
              <a:avLst/>
              <a:gdLst/>
              <a:ahLst/>
              <a:cxnLst/>
              <a:rect l="l" t="t" r="r" b="b"/>
              <a:pathLst>
                <a:path w="27304" h="160655">
                  <a:moveTo>
                    <a:pt x="24117" y="46888"/>
                  </a:moveTo>
                  <a:lnTo>
                    <a:pt x="3022" y="46888"/>
                  </a:lnTo>
                  <a:lnTo>
                    <a:pt x="3022" y="160070"/>
                  </a:lnTo>
                  <a:lnTo>
                    <a:pt x="24117" y="160070"/>
                  </a:lnTo>
                  <a:lnTo>
                    <a:pt x="24117" y="46888"/>
                  </a:lnTo>
                  <a:close/>
                </a:path>
                <a:path w="27304" h="160655">
                  <a:moveTo>
                    <a:pt x="21094" y="0"/>
                  </a:moveTo>
                  <a:lnTo>
                    <a:pt x="6032" y="0"/>
                  </a:lnTo>
                  <a:lnTo>
                    <a:pt x="0" y="6032"/>
                  </a:lnTo>
                  <a:lnTo>
                    <a:pt x="0" y="21094"/>
                  </a:lnTo>
                  <a:lnTo>
                    <a:pt x="6032" y="27127"/>
                  </a:lnTo>
                  <a:lnTo>
                    <a:pt x="21094" y="27127"/>
                  </a:lnTo>
                  <a:lnTo>
                    <a:pt x="27127" y="21094"/>
                  </a:lnTo>
                  <a:lnTo>
                    <a:pt x="27127" y="6032"/>
                  </a:lnTo>
                  <a:lnTo>
                    <a:pt x="210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19605" y="2343833"/>
              <a:ext cx="123456" cy="11765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67618" y="2343833"/>
              <a:ext cx="104813" cy="115417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4760944" y="2290035"/>
            <a:ext cx="381000" cy="171450"/>
            <a:chOff x="4760944" y="2290035"/>
            <a:chExt cx="381000" cy="171450"/>
          </a:xfrm>
        </p:grpSpPr>
        <p:pic>
          <p:nvPicPr>
            <p:cNvPr id="82" name="object 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60944" y="2343839"/>
              <a:ext cx="103695" cy="11764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93664" y="2343833"/>
              <a:ext cx="104813" cy="11541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023034" y="2290035"/>
              <a:ext cx="118541" cy="171450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5230092" y="2290033"/>
            <a:ext cx="911860" cy="171450"/>
            <a:chOff x="5230092" y="2290033"/>
            <a:chExt cx="911860" cy="171450"/>
          </a:xfrm>
        </p:grpSpPr>
        <p:pic>
          <p:nvPicPr>
            <p:cNvPr id="86" name="object 8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230092" y="2343833"/>
              <a:ext cx="242884" cy="11765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497525" y="2290038"/>
              <a:ext cx="92075" cy="169545"/>
            </a:xfrm>
            <a:custGeom>
              <a:avLst/>
              <a:gdLst/>
              <a:ahLst/>
              <a:cxnLst/>
              <a:rect l="l" t="t" r="r" b="b"/>
              <a:pathLst>
                <a:path w="92075" h="169544">
                  <a:moveTo>
                    <a:pt x="33489" y="151917"/>
                  </a:moveTo>
                  <a:lnTo>
                    <a:pt x="21323" y="151917"/>
                  </a:lnTo>
                  <a:lnTo>
                    <a:pt x="21094" y="145224"/>
                  </a:lnTo>
                  <a:lnTo>
                    <a:pt x="21094" y="0"/>
                  </a:lnTo>
                  <a:lnTo>
                    <a:pt x="0" y="0"/>
                  </a:lnTo>
                  <a:lnTo>
                    <a:pt x="0" y="137845"/>
                  </a:lnTo>
                  <a:lnTo>
                    <a:pt x="736" y="149631"/>
                  </a:lnTo>
                  <a:lnTo>
                    <a:pt x="4241" y="159651"/>
                  </a:lnTo>
                  <a:lnTo>
                    <a:pt x="12433" y="166611"/>
                  </a:lnTo>
                  <a:lnTo>
                    <a:pt x="27241" y="169214"/>
                  </a:lnTo>
                  <a:lnTo>
                    <a:pt x="33489" y="169214"/>
                  </a:lnTo>
                  <a:lnTo>
                    <a:pt x="33489" y="151917"/>
                  </a:lnTo>
                  <a:close/>
                </a:path>
                <a:path w="92075" h="169544">
                  <a:moveTo>
                    <a:pt x="91528" y="151917"/>
                  </a:moveTo>
                  <a:lnTo>
                    <a:pt x="79362" y="151917"/>
                  </a:lnTo>
                  <a:lnTo>
                    <a:pt x="79133" y="145224"/>
                  </a:lnTo>
                  <a:lnTo>
                    <a:pt x="79133" y="0"/>
                  </a:lnTo>
                  <a:lnTo>
                    <a:pt x="58039" y="0"/>
                  </a:lnTo>
                  <a:lnTo>
                    <a:pt x="58039" y="137845"/>
                  </a:lnTo>
                  <a:lnTo>
                    <a:pt x="58788" y="149631"/>
                  </a:lnTo>
                  <a:lnTo>
                    <a:pt x="62293" y="159651"/>
                  </a:lnTo>
                  <a:lnTo>
                    <a:pt x="70485" y="166611"/>
                  </a:lnTo>
                  <a:lnTo>
                    <a:pt x="85280" y="169214"/>
                  </a:lnTo>
                  <a:lnTo>
                    <a:pt x="91528" y="169214"/>
                  </a:lnTo>
                  <a:lnTo>
                    <a:pt x="91528" y="1519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09153" y="2343839"/>
              <a:ext cx="103695" cy="11764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35161" y="2312691"/>
              <a:ext cx="79590" cy="14879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837072" y="2299182"/>
              <a:ext cx="27305" cy="160655"/>
            </a:xfrm>
            <a:custGeom>
              <a:avLst/>
              <a:gdLst/>
              <a:ahLst/>
              <a:cxnLst/>
              <a:rect l="l" t="t" r="r" b="b"/>
              <a:pathLst>
                <a:path w="27304" h="160655">
                  <a:moveTo>
                    <a:pt x="24104" y="46888"/>
                  </a:moveTo>
                  <a:lnTo>
                    <a:pt x="3009" y="46888"/>
                  </a:lnTo>
                  <a:lnTo>
                    <a:pt x="3009" y="160070"/>
                  </a:lnTo>
                  <a:lnTo>
                    <a:pt x="24104" y="160070"/>
                  </a:lnTo>
                  <a:lnTo>
                    <a:pt x="24104" y="46888"/>
                  </a:lnTo>
                  <a:close/>
                </a:path>
                <a:path w="27304" h="160655">
                  <a:moveTo>
                    <a:pt x="21094" y="0"/>
                  </a:moveTo>
                  <a:lnTo>
                    <a:pt x="6032" y="0"/>
                  </a:lnTo>
                  <a:lnTo>
                    <a:pt x="0" y="6032"/>
                  </a:lnTo>
                  <a:lnTo>
                    <a:pt x="0" y="21094"/>
                  </a:lnTo>
                  <a:lnTo>
                    <a:pt x="6032" y="27127"/>
                  </a:lnTo>
                  <a:lnTo>
                    <a:pt x="21094" y="27127"/>
                  </a:lnTo>
                  <a:lnTo>
                    <a:pt x="27127" y="21094"/>
                  </a:lnTo>
                  <a:lnTo>
                    <a:pt x="27127" y="6032"/>
                  </a:lnTo>
                  <a:lnTo>
                    <a:pt x="210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88749" y="2343833"/>
              <a:ext cx="123456" cy="11765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36763" y="2343833"/>
              <a:ext cx="104813" cy="115417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230086" y="2287799"/>
            <a:ext cx="220785" cy="173686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6529349" y="2290035"/>
            <a:ext cx="470534" cy="171450"/>
            <a:chOff x="6529349" y="2290035"/>
            <a:chExt cx="470534" cy="171450"/>
          </a:xfrm>
        </p:grpSpPr>
        <p:pic>
          <p:nvPicPr>
            <p:cNvPr id="95" name="object 9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29349" y="2290035"/>
              <a:ext cx="118541" cy="17145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672444" y="2343839"/>
              <a:ext cx="103695" cy="11764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98463" y="2312691"/>
              <a:ext cx="201141" cy="148793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1293494" y="3848183"/>
            <a:ext cx="1572895" cy="212725"/>
            <a:chOff x="1293494" y="3848183"/>
            <a:chExt cx="1572895" cy="212725"/>
          </a:xfrm>
        </p:grpSpPr>
        <p:sp>
          <p:nvSpPr>
            <p:cNvPr id="99" name="object 99"/>
            <p:cNvSpPr/>
            <p:nvPr/>
          </p:nvSpPr>
          <p:spPr>
            <a:xfrm>
              <a:off x="1293494" y="3862095"/>
              <a:ext cx="36830" cy="196215"/>
            </a:xfrm>
            <a:custGeom>
              <a:avLst/>
              <a:gdLst/>
              <a:ahLst/>
              <a:cxnLst/>
              <a:rect l="l" t="t" r="r" b="b"/>
              <a:pathLst>
                <a:path w="36830" h="196214">
                  <a:moveTo>
                    <a:pt x="36830" y="0"/>
                  </a:moveTo>
                  <a:lnTo>
                    <a:pt x="0" y="0"/>
                  </a:lnTo>
                  <a:lnTo>
                    <a:pt x="0" y="195630"/>
                  </a:lnTo>
                  <a:lnTo>
                    <a:pt x="36830" y="19563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63078" y="3915576"/>
              <a:ext cx="136016" cy="14215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23654" y="3848183"/>
              <a:ext cx="276800" cy="21227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827734" y="3915566"/>
              <a:ext cx="102870" cy="14216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951069" y="3915569"/>
              <a:ext cx="211327" cy="14216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189679" y="3915572"/>
              <a:ext cx="133286" cy="144881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347522" y="3877508"/>
              <a:ext cx="107505" cy="182943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2479586" y="3856634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5">
                  <a:moveTo>
                    <a:pt x="37236" y="61671"/>
                  </a:moveTo>
                  <a:lnTo>
                    <a:pt x="2997" y="61671"/>
                  </a:lnTo>
                  <a:lnTo>
                    <a:pt x="2997" y="201104"/>
                  </a:lnTo>
                  <a:lnTo>
                    <a:pt x="37236" y="201104"/>
                  </a:lnTo>
                  <a:lnTo>
                    <a:pt x="37236" y="61671"/>
                  </a:lnTo>
                  <a:close/>
                </a:path>
                <a:path w="40639" h="201295">
                  <a:moveTo>
                    <a:pt x="20053" y="0"/>
                  </a:moveTo>
                  <a:lnTo>
                    <a:pt x="12258" y="1579"/>
                  </a:lnTo>
                  <a:lnTo>
                    <a:pt x="5883" y="5883"/>
                  </a:lnTo>
                  <a:lnTo>
                    <a:pt x="1579" y="12258"/>
                  </a:lnTo>
                  <a:lnTo>
                    <a:pt x="0" y="20053"/>
                  </a:lnTo>
                  <a:lnTo>
                    <a:pt x="1579" y="27847"/>
                  </a:lnTo>
                  <a:lnTo>
                    <a:pt x="5883" y="34223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3"/>
                  </a:lnTo>
                  <a:lnTo>
                    <a:pt x="38527" y="27847"/>
                  </a:lnTo>
                  <a:lnTo>
                    <a:pt x="40106" y="20053"/>
                  </a:lnTo>
                  <a:lnTo>
                    <a:pt x="38527" y="12258"/>
                  </a:lnTo>
                  <a:lnTo>
                    <a:pt x="34223" y="5883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546978" y="3915572"/>
              <a:ext cx="155524" cy="14488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729791" y="3915576"/>
              <a:ext cx="136017" cy="142151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2971256" y="3858000"/>
            <a:ext cx="916940" cy="203835"/>
            <a:chOff x="2971256" y="3858000"/>
            <a:chExt cx="916940" cy="203835"/>
          </a:xfrm>
        </p:grpSpPr>
        <p:pic>
          <p:nvPicPr>
            <p:cNvPr id="110" name="object 11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971256" y="3858000"/>
              <a:ext cx="339021" cy="203822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337841" y="3915576"/>
              <a:ext cx="136017" cy="142151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498410" y="3877508"/>
              <a:ext cx="107505" cy="18294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630465" y="3915566"/>
              <a:ext cx="257167" cy="144894"/>
            </a:xfrm>
            <a:prstGeom prst="rect">
              <a:avLst/>
            </a:prstGeom>
          </p:spPr>
        </p:pic>
      </p:grpSp>
      <p:pic>
        <p:nvPicPr>
          <p:cNvPr id="114" name="object 114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00337" y="3885091"/>
            <a:ext cx="149428" cy="149428"/>
          </a:xfrm>
          <a:prstGeom prst="rect">
            <a:avLst/>
          </a:prstGeom>
        </p:spPr>
      </p:pic>
      <p:sp>
        <p:nvSpPr>
          <p:cNvPr id="115" name="object 115"/>
          <p:cNvSpPr/>
          <p:nvPr/>
        </p:nvSpPr>
        <p:spPr>
          <a:xfrm>
            <a:off x="1288186" y="4325873"/>
            <a:ext cx="73660" cy="17780"/>
          </a:xfrm>
          <a:custGeom>
            <a:avLst/>
            <a:gdLst/>
            <a:ahLst/>
            <a:cxnLst/>
            <a:rect l="l" t="t" r="r" b="b"/>
            <a:pathLst>
              <a:path w="73659" h="17779">
                <a:moveTo>
                  <a:pt x="73113" y="0"/>
                </a:moveTo>
                <a:lnTo>
                  <a:pt x="0" y="0"/>
                </a:lnTo>
                <a:lnTo>
                  <a:pt x="0" y="17310"/>
                </a:lnTo>
                <a:lnTo>
                  <a:pt x="73113" y="17310"/>
                </a:lnTo>
                <a:lnTo>
                  <a:pt x="731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116"/>
          <p:cNvGrpSpPr/>
          <p:nvPr/>
        </p:nvGrpSpPr>
        <p:grpSpPr>
          <a:xfrm>
            <a:off x="1445352" y="4233899"/>
            <a:ext cx="740410" cy="222250"/>
            <a:chOff x="1445352" y="4233899"/>
            <a:chExt cx="740410" cy="222250"/>
          </a:xfrm>
        </p:grpSpPr>
        <p:pic>
          <p:nvPicPr>
            <p:cNvPr id="117" name="object 11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45352" y="4233899"/>
              <a:ext cx="124904" cy="16452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92577" y="4283015"/>
              <a:ext cx="104813" cy="115417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26416" y="4280783"/>
              <a:ext cx="459210" cy="174802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2264089" y="4226981"/>
            <a:ext cx="638810" cy="171450"/>
            <a:chOff x="2264089" y="4226981"/>
            <a:chExt cx="638810" cy="171450"/>
          </a:xfrm>
        </p:grpSpPr>
        <p:pic>
          <p:nvPicPr>
            <p:cNvPr id="121" name="object 12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264089" y="4280781"/>
              <a:ext cx="123456" cy="11765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412099" y="4283015"/>
              <a:ext cx="104813" cy="11541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539237" y="4249652"/>
              <a:ext cx="79590" cy="14878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2641149" y="4226981"/>
              <a:ext cx="33655" cy="169545"/>
            </a:xfrm>
            <a:custGeom>
              <a:avLst/>
              <a:gdLst/>
              <a:ahLst/>
              <a:cxnLst/>
              <a:rect l="l" t="t" r="r" b="b"/>
              <a:pathLst>
                <a:path w="33655" h="169545">
                  <a:moveTo>
                    <a:pt x="21094" y="0"/>
                  </a:moveTo>
                  <a:lnTo>
                    <a:pt x="0" y="0"/>
                  </a:lnTo>
                  <a:lnTo>
                    <a:pt x="0" y="137858"/>
                  </a:lnTo>
                  <a:lnTo>
                    <a:pt x="739" y="149637"/>
                  </a:lnTo>
                  <a:lnTo>
                    <a:pt x="4243" y="159651"/>
                  </a:lnTo>
                  <a:lnTo>
                    <a:pt x="12435" y="166608"/>
                  </a:lnTo>
                  <a:lnTo>
                    <a:pt x="27241" y="169214"/>
                  </a:lnTo>
                  <a:lnTo>
                    <a:pt x="33489" y="169214"/>
                  </a:lnTo>
                  <a:lnTo>
                    <a:pt x="33489" y="151930"/>
                  </a:lnTo>
                  <a:lnTo>
                    <a:pt x="21323" y="151930"/>
                  </a:lnTo>
                  <a:lnTo>
                    <a:pt x="21094" y="145237"/>
                  </a:lnTo>
                  <a:lnTo>
                    <a:pt x="210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694725" y="4249652"/>
              <a:ext cx="207733" cy="148784"/>
            </a:xfrm>
            <a:prstGeom prst="rect">
              <a:avLst/>
            </a:prstGeom>
          </p:spPr>
        </p:pic>
      </p:grpSp>
      <p:grpSp>
        <p:nvGrpSpPr>
          <p:cNvPr id="126" name="object 126"/>
          <p:cNvGrpSpPr/>
          <p:nvPr/>
        </p:nvGrpSpPr>
        <p:grpSpPr>
          <a:xfrm>
            <a:off x="1281225" y="4841904"/>
            <a:ext cx="585470" cy="209550"/>
            <a:chOff x="1281225" y="4841904"/>
            <a:chExt cx="585470" cy="209550"/>
          </a:xfrm>
        </p:grpSpPr>
        <p:sp>
          <p:nvSpPr>
            <p:cNvPr id="127" name="object 127"/>
            <p:cNvSpPr/>
            <p:nvPr/>
          </p:nvSpPr>
          <p:spPr>
            <a:xfrm>
              <a:off x="1281225" y="4853088"/>
              <a:ext cx="268605" cy="196215"/>
            </a:xfrm>
            <a:custGeom>
              <a:avLst/>
              <a:gdLst/>
              <a:ahLst/>
              <a:cxnLst/>
              <a:rect l="l" t="t" r="r" b="b"/>
              <a:pathLst>
                <a:path w="268605" h="196214">
                  <a:moveTo>
                    <a:pt x="268211" y="0"/>
                  </a:moveTo>
                  <a:lnTo>
                    <a:pt x="228511" y="0"/>
                  </a:lnTo>
                  <a:lnTo>
                    <a:pt x="190449" y="133972"/>
                  </a:lnTo>
                  <a:lnTo>
                    <a:pt x="154152" y="0"/>
                  </a:lnTo>
                  <a:lnTo>
                    <a:pt x="114046" y="0"/>
                  </a:lnTo>
                  <a:lnTo>
                    <a:pt x="77762" y="133972"/>
                  </a:lnTo>
                  <a:lnTo>
                    <a:pt x="39700" y="0"/>
                  </a:lnTo>
                  <a:lnTo>
                    <a:pt x="0" y="0"/>
                  </a:lnTo>
                  <a:lnTo>
                    <a:pt x="60159" y="195630"/>
                  </a:lnTo>
                  <a:lnTo>
                    <a:pt x="95631" y="195630"/>
                  </a:lnTo>
                  <a:lnTo>
                    <a:pt x="134099" y="50749"/>
                  </a:lnTo>
                  <a:lnTo>
                    <a:pt x="172567" y="195630"/>
                  </a:lnTo>
                  <a:lnTo>
                    <a:pt x="208038" y="195630"/>
                  </a:lnTo>
                  <a:lnTo>
                    <a:pt x="2682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69900" y="4841904"/>
              <a:ext cx="136016" cy="20681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733199" y="4906569"/>
              <a:ext cx="133286" cy="144881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1899231" y="4906570"/>
            <a:ext cx="313690" cy="215265"/>
            <a:chOff x="1899231" y="4906570"/>
            <a:chExt cx="313690" cy="215265"/>
          </a:xfrm>
        </p:grpSpPr>
        <p:pic>
          <p:nvPicPr>
            <p:cNvPr id="131" name="object 13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062524" y="4906570"/>
              <a:ext cx="150342" cy="21473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899231" y="4906572"/>
              <a:ext cx="136017" cy="142151"/>
            </a:xfrm>
            <a:prstGeom prst="rect">
              <a:avLst/>
            </a:prstGeom>
          </p:spPr>
        </p:pic>
      </p:grpSp>
      <p:pic>
        <p:nvPicPr>
          <p:cNvPr id="133" name="object 133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2484354" y="4853084"/>
            <a:ext cx="165214" cy="195643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240158" y="4906570"/>
            <a:ext cx="133286" cy="144881"/>
          </a:xfrm>
          <a:prstGeom prst="rect">
            <a:avLst/>
          </a:prstGeom>
        </p:spPr>
      </p:pic>
      <p:grpSp>
        <p:nvGrpSpPr>
          <p:cNvPr id="135" name="object 135"/>
          <p:cNvGrpSpPr/>
          <p:nvPr/>
        </p:nvGrpSpPr>
        <p:grpSpPr>
          <a:xfrm>
            <a:off x="2671397" y="4841897"/>
            <a:ext cx="638175" cy="209550"/>
            <a:chOff x="2671397" y="4841897"/>
            <a:chExt cx="638175" cy="209550"/>
          </a:xfrm>
        </p:grpSpPr>
        <p:pic>
          <p:nvPicPr>
            <p:cNvPr id="136" name="object 13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71397" y="4906570"/>
              <a:ext cx="155524" cy="14488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848752" y="4906570"/>
              <a:ext cx="155524" cy="144881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031557" y="4841897"/>
              <a:ext cx="277903" cy="209556"/>
            </a:xfrm>
            <a:prstGeom prst="rect">
              <a:avLst/>
            </a:prstGeom>
          </p:spPr>
        </p:pic>
      </p:grpSp>
      <p:pic>
        <p:nvPicPr>
          <p:cNvPr id="139" name="object 139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00337" y="4876091"/>
            <a:ext cx="149428" cy="149428"/>
          </a:xfrm>
          <a:prstGeom prst="rect">
            <a:avLst/>
          </a:prstGeom>
        </p:spPr>
      </p:pic>
      <p:sp>
        <p:nvSpPr>
          <p:cNvPr id="140" name="object 140"/>
          <p:cNvSpPr/>
          <p:nvPr/>
        </p:nvSpPr>
        <p:spPr>
          <a:xfrm>
            <a:off x="1288186" y="5316880"/>
            <a:ext cx="73660" cy="17780"/>
          </a:xfrm>
          <a:custGeom>
            <a:avLst/>
            <a:gdLst/>
            <a:ahLst/>
            <a:cxnLst/>
            <a:rect l="l" t="t" r="r" b="b"/>
            <a:pathLst>
              <a:path w="73659" h="17779">
                <a:moveTo>
                  <a:pt x="73113" y="0"/>
                </a:moveTo>
                <a:lnTo>
                  <a:pt x="0" y="0"/>
                </a:lnTo>
                <a:lnTo>
                  <a:pt x="0" y="17310"/>
                </a:lnTo>
                <a:lnTo>
                  <a:pt x="73113" y="17310"/>
                </a:lnTo>
                <a:lnTo>
                  <a:pt x="731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1445352" y="5224896"/>
            <a:ext cx="740410" cy="222250"/>
            <a:chOff x="1445352" y="5224896"/>
            <a:chExt cx="740410" cy="222250"/>
          </a:xfrm>
        </p:grpSpPr>
        <p:pic>
          <p:nvPicPr>
            <p:cNvPr id="142" name="object 14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45352" y="5224896"/>
              <a:ext cx="124904" cy="164528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92577" y="5274012"/>
              <a:ext cx="104813" cy="11541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726416" y="5271780"/>
              <a:ext cx="459210" cy="174804"/>
            </a:xfrm>
            <a:prstGeom prst="rect">
              <a:avLst/>
            </a:prstGeom>
          </p:spPr>
        </p:pic>
      </p:grpSp>
      <p:grpSp>
        <p:nvGrpSpPr>
          <p:cNvPr id="145" name="object 145"/>
          <p:cNvGrpSpPr/>
          <p:nvPr/>
        </p:nvGrpSpPr>
        <p:grpSpPr>
          <a:xfrm>
            <a:off x="2264089" y="5217979"/>
            <a:ext cx="638810" cy="171450"/>
            <a:chOff x="2264089" y="5217979"/>
            <a:chExt cx="638810" cy="171450"/>
          </a:xfrm>
        </p:grpSpPr>
        <p:pic>
          <p:nvPicPr>
            <p:cNvPr id="146" name="object 14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412099" y="5274012"/>
              <a:ext cx="104813" cy="115417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264089" y="5271777"/>
              <a:ext cx="123456" cy="117652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539237" y="5240649"/>
              <a:ext cx="79590" cy="148780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2641149" y="5217979"/>
              <a:ext cx="33655" cy="169545"/>
            </a:xfrm>
            <a:custGeom>
              <a:avLst/>
              <a:gdLst/>
              <a:ahLst/>
              <a:cxnLst/>
              <a:rect l="l" t="t" r="r" b="b"/>
              <a:pathLst>
                <a:path w="33655" h="169545">
                  <a:moveTo>
                    <a:pt x="21094" y="0"/>
                  </a:moveTo>
                  <a:lnTo>
                    <a:pt x="0" y="0"/>
                  </a:lnTo>
                  <a:lnTo>
                    <a:pt x="0" y="137858"/>
                  </a:lnTo>
                  <a:lnTo>
                    <a:pt x="739" y="149637"/>
                  </a:lnTo>
                  <a:lnTo>
                    <a:pt x="4243" y="159651"/>
                  </a:lnTo>
                  <a:lnTo>
                    <a:pt x="12435" y="166608"/>
                  </a:lnTo>
                  <a:lnTo>
                    <a:pt x="27241" y="169214"/>
                  </a:lnTo>
                  <a:lnTo>
                    <a:pt x="33489" y="169214"/>
                  </a:lnTo>
                  <a:lnTo>
                    <a:pt x="33489" y="151930"/>
                  </a:lnTo>
                  <a:lnTo>
                    <a:pt x="21323" y="151930"/>
                  </a:lnTo>
                  <a:lnTo>
                    <a:pt x="21094" y="145237"/>
                  </a:lnTo>
                  <a:lnTo>
                    <a:pt x="210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694725" y="5240649"/>
              <a:ext cx="207733" cy="148783"/>
            </a:xfrm>
            <a:prstGeom prst="rect">
              <a:avLst/>
            </a:prstGeom>
          </p:spPr>
        </p:pic>
      </p:grpSp>
      <p:grpSp>
        <p:nvGrpSpPr>
          <p:cNvPr id="151" name="object 151"/>
          <p:cNvGrpSpPr/>
          <p:nvPr/>
        </p:nvGrpSpPr>
        <p:grpSpPr>
          <a:xfrm>
            <a:off x="1293502" y="5819439"/>
            <a:ext cx="585470" cy="198755"/>
            <a:chOff x="1293502" y="5819439"/>
            <a:chExt cx="585470" cy="198755"/>
          </a:xfrm>
        </p:grpSpPr>
        <p:pic>
          <p:nvPicPr>
            <p:cNvPr id="152" name="object 15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293502" y="5819439"/>
              <a:ext cx="159473" cy="195643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73307" y="5872923"/>
              <a:ext cx="155524" cy="144881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56111" y="5834870"/>
              <a:ext cx="222653" cy="182930"/>
            </a:xfrm>
            <a:prstGeom prst="rect">
              <a:avLst/>
            </a:prstGeom>
          </p:spPr>
        </p:pic>
      </p:grpSp>
      <p:pic>
        <p:nvPicPr>
          <p:cNvPr id="155" name="object 155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981497" y="5808254"/>
            <a:ext cx="324412" cy="209550"/>
          </a:xfrm>
          <a:prstGeom prst="rect">
            <a:avLst/>
          </a:prstGeom>
        </p:spPr>
      </p:pic>
      <p:grpSp>
        <p:nvGrpSpPr>
          <p:cNvPr id="156" name="object 156"/>
          <p:cNvGrpSpPr/>
          <p:nvPr/>
        </p:nvGrpSpPr>
        <p:grpSpPr>
          <a:xfrm>
            <a:off x="2416832" y="5813986"/>
            <a:ext cx="981710" cy="273685"/>
            <a:chOff x="2416832" y="5813986"/>
            <a:chExt cx="981710" cy="273685"/>
          </a:xfrm>
        </p:grpSpPr>
        <p:pic>
          <p:nvPicPr>
            <p:cNvPr id="157" name="object 15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416832" y="5819439"/>
              <a:ext cx="159473" cy="195643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606316" y="5872916"/>
              <a:ext cx="265353" cy="14488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2858032" y="5813986"/>
              <a:ext cx="84455" cy="273685"/>
            </a:xfrm>
            <a:custGeom>
              <a:avLst/>
              <a:gdLst/>
              <a:ahLst/>
              <a:cxnLst/>
              <a:rect l="l" t="t" r="r" b="b"/>
              <a:pathLst>
                <a:path w="84455" h="273685">
                  <a:moveTo>
                    <a:pt x="64388" y="0"/>
                  </a:moveTo>
                  <a:lnTo>
                    <a:pt x="56594" y="1579"/>
                  </a:lnTo>
                  <a:lnTo>
                    <a:pt x="50218" y="5884"/>
                  </a:lnTo>
                  <a:lnTo>
                    <a:pt x="45915" y="12264"/>
                  </a:lnTo>
                  <a:lnTo>
                    <a:pt x="44335" y="20066"/>
                  </a:lnTo>
                  <a:lnTo>
                    <a:pt x="45915" y="27853"/>
                  </a:lnTo>
                  <a:lnTo>
                    <a:pt x="50218" y="34224"/>
                  </a:lnTo>
                  <a:lnTo>
                    <a:pt x="56594" y="38527"/>
                  </a:lnTo>
                  <a:lnTo>
                    <a:pt x="64388" y="40106"/>
                  </a:lnTo>
                  <a:lnTo>
                    <a:pt x="72183" y="38527"/>
                  </a:lnTo>
                  <a:lnTo>
                    <a:pt x="78559" y="34224"/>
                  </a:lnTo>
                  <a:lnTo>
                    <a:pt x="82862" y="27853"/>
                  </a:lnTo>
                  <a:lnTo>
                    <a:pt x="84442" y="20066"/>
                  </a:lnTo>
                  <a:lnTo>
                    <a:pt x="82862" y="12264"/>
                  </a:lnTo>
                  <a:lnTo>
                    <a:pt x="78559" y="5884"/>
                  </a:lnTo>
                  <a:lnTo>
                    <a:pt x="72183" y="1579"/>
                  </a:lnTo>
                  <a:lnTo>
                    <a:pt x="64388" y="0"/>
                  </a:lnTo>
                  <a:close/>
                </a:path>
                <a:path w="84455" h="273685">
                  <a:moveTo>
                    <a:pt x="9410" y="241198"/>
                  </a:moveTo>
                  <a:lnTo>
                    <a:pt x="0" y="267271"/>
                  </a:lnTo>
                  <a:lnTo>
                    <a:pt x="8525" y="270511"/>
                  </a:lnTo>
                  <a:lnTo>
                    <a:pt x="16860" y="272462"/>
                  </a:lnTo>
                  <a:lnTo>
                    <a:pt x="24608" y="273418"/>
                  </a:lnTo>
                  <a:lnTo>
                    <a:pt x="31368" y="273672"/>
                  </a:lnTo>
                  <a:lnTo>
                    <a:pt x="56885" y="269066"/>
                  </a:lnTo>
                  <a:lnTo>
                    <a:pt x="72183" y="255341"/>
                  </a:lnTo>
                  <a:lnTo>
                    <a:pt x="75517" y="245173"/>
                  </a:lnTo>
                  <a:lnTo>
                    <a:pt x="22783" y="245173"/>
                  </a:lnTo>
                  <a:lnTo>
                    <a:pt x="17043" y="244348"/>
                  </a:lnTo>
                  <a:lnTo>
                    <a:pt x="9410" y="241198"/>
                  </a:lnTo>
                  <a:close/>
                </a:path>
                <a:path w="84455" h="273685">
                  <a:moveTo>
                    <a:pt x="81584" y="61658"/>
                  </a:moveTo>
                  <a:lnTo>
                    <a:pt x="47332" y="61658"/>
                  </a:lnTo>
                  <a:lnTo>
                    <a:pt x="47332" y="201091"/>
                  </a:lnTo>
                  <a:lnTo>
                    <a:pt x="46964" y="218057"/>
                  </a:lnTo>
                  <a:lnTo>
                    <a:pt x="44792" y="232090"/>
                  </a:lnTo>
                  <a:lnTo>
                    <a:pt x="39221" y="241645"/>
                  </a:lnTo>
                  <a:lnTo>
                    <a:pt x="28651" y="245173"/>
                  </a:lnTo>
                  <a:lnTo>
                    <a:pt x="75517" y="245173"/>
                  </a:lnTo>
                  <a:lnTo>
                    <a:pt x="79628" y="232636"/>
                  </a:lnTo>
                  <a:lnTo>
                    <a:pt x="81584" y="201091"/>
                  </a:lnTo>
                  <a:lnTo>
                    <a:pt x="81584" y="6165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969766" y="5872916"/>
              <a:ext cx="147332" cy="144894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139202" y="5834870"/>
              <a:ext cx="259210" cy="182933"/>
            </a:xfrm>
            <a:prstGeom prst="rect">
              <a:avLst/>
            </a:prstGeom>
          </p:spPr>
        </p:pic>
      </p:grpSp>
      <p:pic>
        <p:nvPicPr>
          <p:cNvPr id="162" name="object 16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900337" y="5842450"/>
            <a:ext cx="149428" cy="149428"/>
          </a:xfrm>
          <a:prstGeom prst="rect">
            <a:avLst/>
          </a:prstGeom>
        </p:spPr>
      </p:pic>
      <p:sp>
        <p:nvSpPr>
          <p:cNvPr id="163" name="object 163"/>
          <p:cNvSpPr/>
          <p:nvPr/>
        </p:nvSpPr>
        <p:spPr>
          <a:xfrm>
            <a:off x="1288186" y="6283248"/>
            <a:ext cx="73660" cy="17780"/>
          </a:xfrm>
          <a:custGeom>
            <a:avLst/>
            <a:gdLst/>
            <a:ahLst/>
            <a:cxnLst/>
            <a:rect l="l" t="t" r="r" b="b"/>
            <a:pathLst>
              <a:path w="73659" h="17779">
                <a:moveTo>
                  <a:pt x="73113" y="0"/>
                </a:moveTo>
                <a:lnTo>
                  <a:pt x="0" y="0"/>
                </a:lnTo>
                <a:lnTo>
                  <a:pt x="0" y="17297"/>
                </a:lnTo>
                <a:lnTo>
                  <a:pt x="73113" y="17297"/>
                </a:lnTo>
                <a:lnTo>
                  <a:pt x="731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4" name="object 164"/>
          <p:cNvGrpSpPr/>
          <p:nvPr/>
        </p:nvGrpSpPr>
        <p:grpSpPr>
          <a:xfrm>
            <a:off x="1445352" y="6191275"/>
            <a:ext cx="740410" cy="222250"/>
            <a:chOff x="1445352" y="6191275"/>
            <a:chExt cx="740410" cy="222250"/>
          </a:xfrm>
        </p:grpSpPr>
        <p:pic>
          <p:nvPicPr>
            <p:cNvPr id="165" name="object 16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445352" y="6191275"/>
              <a:ext cx="124904" cy="164528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92577" y="6240391"/>
              <a:ext cx="104813" cy="115417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726416" y="6238158"/>
              <a:ext cx="459210" cy="174804"/>
            </a:xfrm>
            <a:prstGeom prst="rect">
              <a:avLst/>
            </a:prstGeom>
          </p:spPr>
        </p:pic>
      </p:grpSp>
      <p:grpSp>
        <p:nvGrpSpPr>
          <p:cNvPr id="168" name="object 168"/>
          <p:cNvGrpSpPr/>
          <p:nvPr/>
        </p:nvGrpSpPr>
        <p:grpSpPr>
          <a:xfrm>
            <a:off x="2264089" y="6184356"/>
            <a:ext cx="638810" cy="171450"/>
            <a:chOff x="2264089" y="6184356"/>
            <a:chExt cx="638810" cy="171450"/>
          </a:xfrm>
        </p:grpSpPr>
        <p:pic>
          <p:nvPicPr>
            <p:cNvPr id="169" name="object 16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264089" y="6238156"/>
              <a:ext cx="123456" cy="117652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412099" y="6240391"/>
              <a:ext cx="104813" cy="11541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39237" y="6207015"/>
              <a:ext cx="79590" cy="148793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2641149" y="6184356"/>
              <a:ext cx="33655" cy="169545"/>
            </a:xfrm>
            <a:custGeom>
              <a:avLst/>
              <a:gdLst/>
              <a:ahLst/>
              <a:cxnLst/>
              <a:rect l="l" t="t" r="r" b="b"/>
              <a:pathLst>
                <a:path w="33655" h="169545">
                  <a:moveTo>
                    <a:pt x="21094" y="0"/>
                  </a:moveTo>
                  <a:lnTo>
                    <a:pt x="0" y="0"/>
                  </a:lnTo>
                  <a:lnTo>
                    <a:pt x="0" y="137845"/>
                  </a:lnTo>
                  <a:lnTo>
                    <a:pt x="739" y="149626"/>
                  </a:lnTo>
                  <a:lnTo>
                    <a:pt x="4243" y="159645"/>
                  </a:lnTo>
                  <a:lnTo>
                    <a:pt x="12435" y="166606"/>
                  </a:lnTo>
                  <a:lnTo>
                    <a:pt x="27241" y="169214"/>
                  </a:lnTo>
                  <a:lnTo>
                    <a:pt x="33489" y="169214"/>
                  </a:lnTo>
                  <a:lnTo>
                    <a:pt x="33489" y="151917"/>
                  </a:lnTo>
                  <a:lnTo>
                    <a:pt x="21323" y="151917"/>
                  </a:lnTo>
                  <a:lnTo>
                    <a:pt x="21094" y="145224"/>
                  </a:lnTo>
                  <a:lnTo>
                    <a:pt x="210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694725" y="6207015"/>
              <a:ext cx="207733" cy="148795"/>
            </a:xfrm>
            <a:prstGeom prst="rect">
              <a:avLst/>
            </a:prstGeom>
          </p:spPr>
        </p:pic>
      </p:grpSp>
      <p:grpSp>
        <p:nvGrpSpPr>
          <p:cNvPr id="174" name="object 174"/>
          <p:cNvGrpSpPr/>
          <p:nvPr/>
        </p:nvGrpSpPr>
        <p:grpSpPr>
          <a:xfrm>
            <a:off x="1281225" y="2886824"/>
            <a:ext cx="1092835" cy="279400"/>
            <a:chOff x="1281225" y="2886824"/>
            <a:chExt cx="1092835" cy="279400"/>
          </a:xfrm>
        </p:grpSpPr>
        <p:sp>
          <p:nvSpPr>
            <p:cNvPr id="175" name="object 175"/>
            <p:cNvSpPr/>
            <p:nvPr/>
          </p:nvSpPr>
          <p:spPr>
            <a:xfrm>
              <a:off x="1281225" y="2898009"/>
              <a:ext cx="268605" cy="196215"/>
            </a:xfrm>
            <a:custGeom>
              <a:avLst/>
              <a:gdLst/>
              <a:ahLst/>
              <a:cxnLst/>
              <a:rect l="l" t="t" r="r" b="b"/>
              <a:pathLst>
                <a:path w="268605" h="196214">
                  <a:moveTo>
                    <a:pt x="268211" y="0"/>
                  </a:moveTo>
                  <a:lnTo>
                    <a:pt x="228511" y="0"/>
                  </a:lnTo>
                  <a:lnTo>
                    <a:pt x="190449" y="133972"/>
                  </a:lnTo>
                  <a:lnTo>
                    <a:pt x="154152" y="0"/>
                  </a:lnTo>
                  <a:lnTo>
                    <a:pt x="114046" y="0"/>
                  </a:lnTo>
                  <a:lnTo>
                    <a:pt x="77762" y="133972"/>
                  </a:lnTo>
                  <a:lnTo>
                    <a:pt x="39700" y="0"/>
                  </a:lnTo>
                  <a:lnTo>
                    <a:pt x="0" y="0"/>
                  </a:lnTo>
                  <a:lnTo>
                    <a:pt x="60159" y="195630"/>
                  </a:lnTo>
                  <a:lnTo>
                    <a:pt x="95631" y="195630"/>
                  </a:lnTo>
                  <a:lnTo>
                    <a:pt x="134099" y="50749"/>
                  </a:lnTo>
                  <a:lnTo>
                    <a:pt x="172567" y="195630"/>
                  </a:lnTo>
                  <a:lnTo>
                    <a:pt x="208038" y="195630"/>
                  </a:lnTo>
                  <a:lnTo>
                    <a:pt x="2682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569900" y="2886824"/>
              <a:ext cx="136016" cy="20681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733199" y="2951488"/>
              <a:ext cx="133286" cy="144881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899231" y="2951492"/>
              <a:ext cx="136017" cy="142151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062524" y="2951488"/>
              <a:ext cx="150342" cy="214731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240158" y="2951488"/>
              <a:ext cx="133286" cy="144881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2406186" y="2913423"/>
            <a:ext cx="656590" cy="183515"/>
            <a:chOff x="2406186" y="2913423"/>
            <a:chExt cx="656590" cy="183515"/>
          </a:xfrm>
        </p:grpSpPr>
        <p:pic>
          <p:nvPicPr>
            <p:cNvPr id="182" name="object 18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644796" y="2951488"/>
              <a:ext cx="133286" cy="144881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406186" y="2951485"/>
              <a:ext cx="211327" cy="142163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802639" y="2913423"/>
              <a:ext cx="107505" cy="182943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929243" y="2951488"/>
              <a:ext cx="133286" cy="144881"/>
            </a:xfrm>
            <a:prstGeom prst="rect">
              <a:avLst/>
            </a:prstGeom>
          </p:spPr>
        </p:pic>
      </p:grpSp>
      <p:grpSp>
        <p:nvGrpSpPr>
          <p:cNvPr id="186" name="object 186"/>
          <p:cNvGrpSpPr/>
          <p:nvPr/>
        </p:nvGrpSpPr>
        <p:grpSpPr>
          <a:xfrm>
            <a:off x="3167982" y="2892551"/>
            <a:ext cx="1537335" cy="273685"/>
            <a:chOff x="3167982" y="2892551"/>
            <a:chExt cx="1537335" cy="273685"/>
          </a:xfrm>
        </p:grpSpPr>
        <p:pic>
          <p:nvPicPr>
            <p:cNvPr id="187" name="object 18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167982" y="2893917"/>
              <a:ext cx="347209" cy="203822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542477" y="2951485"/>
              <a:ext cx="211327" cy="142163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786541" y="2951485"/>
              <a:ext cx="211327" cy="142163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030604" y="2954215"/>
              <a:ext cx="136017" cy="142151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199370" y="2951492"/>
              <a:ext cx="136017" cy="142151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4368126" y="2892551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4">
                  <a:moveTo>
                    <a:pt x="37236" y="61658"/>
                  </a:moveTo>
                  <a:lnTo>
                    <a:pt x="2997" y="61658"/>
                  </a:lnTo>
                  <a:lnTo>
                    <a:pt x="2997" y="201091"/>
                  </a:lnTo>
                  <a:lnTo>
                    <a:pt x="37236" y="201091"/>
                  </a:lnTo>
                  <a:lnTo>
                    <a:pt x="37236" y="61658"/>
                  </a:lnTo>
                  <a:close/>
                </a:path>
                <a:path w="40639" h="201294">
                  <a:moveTo>
                    <a:pt x="20053" y="0"/>
                  </a:moveTo>
                  <a:lnTo>
                    <a:pt x="12258" y="1579"/>
                  </a:lnTo>
                  <a:lnTo>
                    <a:pt x="5883" y="5883"/>
                  </a:lnTo>
                  <a:lnTo>
                    <a:pt x="1579" y="12258"/>
                  </a:lnTo>
                  <a:lnTo>
                    <a:pt x="0" y="20053"/>
                  </a:lnTo>
                  <a:lnTo>
                    <a:pt x="1579" y="27847"/>
                  </a:lnTo>
                  <a:lnTo>
                    <a:pt x="5883" y="34223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3"/>
                  </a:lnTo>
                  <a:lnTo>
                    <a:pt x="38527" y="27847"/>
                  </a:lnTo>
                  <a:lnTo>
                    <a:pt x="40106" y="20053"/>
                  </a:lnTo>
                  <a:lnTo>
                    <a:pt x="38527" y="12258"/>
                  </a:lnTo>
                  <a:lnTo>
                    <a:pt x="34223" y="5883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432791" y="2913423"/>
              <a:ext cx="272168" cy="252793"/>
            </a:xfrm>
            <a:prstGeom prst="rect">
              <a:avLst/>
            </a:prstGeom>
          </p:spPr>
        </p:pic>
      </p:grpSp>
      <p:grpSp>
        <p:nvGrpSpPr>
          <p:cNvPr id="194" name="object 194"/>
          <p:cNvGrpSpPr/>
          <p:nvPr/>
        </p:nvGrpSpPr>
        <p:grpSpPr>
          <a:xfrm>
            <a:off x="4798136" y="2892551"/>
            <a:ext cx="1412240" cy="273685"/>
            <a:chOff x="4798136" y="2892551"/>
            <a:chExt cx="1412240" cy="273685"/>
          </a:xfrm>
        </p:grpSpPr>
        <p:pic>
          <p:nvPicPr>
            <p:cNvPr id="195" name="object 19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798136" y="2893920"/>
              <a:ext cx="207911" cy="203809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033331" y="2951482"/>
              <a:ext cx="263986" cy="21473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324608" y="2951488"/>
              <a:ext cx="133286" cy="144881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490640" y="2951492"/>
              <a:ext cx="136017" cy="142151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5659399" y="2892551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4">
                  <a:moveTo>
                    <a:pt x="37236" y="61658"/>
                  </a:moveTo>
                  <a:lnTo>
                    <a:pt x="2997" y="61658"/>
                  </a:lnTo>
                  <a:lnTo>
                    <a:pt x="2997" y="201091"/>
                  </a:lnTo>
                  <a:lnTo>
                    <a:pt x="37236" y="201091"/>
                  </a:lnTo>
                  <a:lnTo>
                    <a:pt x="37236" y="61658"/>
                  </a:lnTo>
                  <a:close/>
                </a:path>
                <a:path w="40639" h="201294">
                  <a:moveTo>
                    <a:pt x="20053" y="0"/>
                  </a:moveTo>
                  <a:lnTo>
                    <a:pt x="12258" y="1579"/>
                  </a:lnTo>
                  <a:lnTo>
                    <a:pt x="5883" y="5883"/>
                  </a:lnTo>
                  <a:lnTo>
                    <a:pt x="1579" y="12258"/>
                  </a:lnTo>
                  <a:lnTo>
                    <a:pt x="0" y="20053"/>
                  </a:lnTo>
                  <a:lnTo>
                    <a:pt x="1579" y="27847"/>
                  </a:lnTo>
                  <a:lnTo>
                    <a:pt x="5883" y="34223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3"/>
                  </a:lnTo>
                  <a:lnTo>
                    <a:pt x="38527" y="27847"/>
                  </a:lnTo>
                  <a:lnTo>
                    <a:pt x="40106" y="20053"/>
                  </a:lnTo>
                  <a:lnTo>
                    <a:pt x="38527" y="12258"/>
                  </a:lnTo>
                  <a:lnTo>
                    <a:pt x="34223" y="5883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729518" y="2954212"/>
              <a:ext cx="125780" cy="139433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879861" y="2951488"/>
              <a:ext cx="133286" cy="14488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037704" y="2913423"/>
              <a:ext cx="107505" cy="18294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6169761" y="2892551"/>
              <a:ext cx="40640" cy="201295"/>
            </a:xfrm>
            <a:custGeom>
              <a:avLst/>
              <a:gdLst/>
              <a:ahLst/>
              <a:cxnLst/>
              <a:rect l="l" t="t" r="r" b="b"/>
              <a:pathLst>
                <a:path w="40639" h="201294">
                  <a:moveTo>
                    <a:pt x="37249" y="61658"/>
                  </a:moveTo>
                  <a:lnTo>
                    <a:pt x="3009" y="61658"/>
                  </a:lnTo>
                  <a:lnTo>
                    <a:pt x="3009" y="201091"/>
                  </a:lnTo>
                  <a:lnTo>
                    <a:pt x="37249" y="201091"/>
                  </a:lnTo>
                  <a:lnTo>
                    <a:pt x="37249" y="61658"/>
                  </a:lnTo>
                  <a:close/>
                </a:path>
                <a:path w="40639" h="201294">
                  <a:moveTo>
                    <a:pt x="20053" y="0"/>
                  </a:moveTo>
                  <a:lnTo>
                    <a:pt x="12258" y="1579"/>
                  </a:lnTo>
                  <a:lnTo>
                    <a:pt x="5883" y="5883"/>
                  </a:lnTo>
                  <a:lnTo>
                    <a:pt x="1579" y="12258"/>
                  </a:lnTo>
                  <a:lnTo>
                    <a:pt x="0" y="20053"/>
                  </a:lnTo>
                  <a:lnTo>
                    <a:pt x="1579" y="27847"/>
                  </a:lnTo>
                  <a:lnTo>
                    <a:pt x="5883" y="34223"/>
                  </a:lnTo>
                  <a:lnTo>
                    <a:pt x="12258" y="38527"/>
                  </a:lnTo>
                  <a:lnTo>
                    <a:pt x="20053" y="40106"/>
                  </a:lnTo>
                  <a:lnTo>
                    <a:pt x="27847" y="38527"/>
                  </a:lnTo>
                  <a:lnTo>
                    <a:pt x="34223" y="34223"/>
                  </a:lnTo>
                  <a:lnTo>
                    <a:pt x="38527" y="27847"/>
                  </a:lnTo>
                  <a:lnTo>
                    <a:pt x="40106" y="20053"/>
                  </a:lnTo>
                  <a:lnTo>
                    <a:pt x="38527" y="12258"/>
                  </a:lnTo>
                  <a:lnTo>
                    <a:pt x="34223" y="5883"/>
                  </a:lnTo>
                  <a:lnTo>
                    <a:pt x="27847" y="1579"/>
                  </a:lnTo>
                  <a:lnTo>
                    <a:pt x="2005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4" name="object 204"/>
          <p:cNvGrpSpPr/>
          <p:nvPr/>
        </p:nvGrpSpPr>
        <p:grpSpPr>
          <a:xfrm>
            <a:off x="6237159" y="2951488"/>
            <a:ext cx="469900" cy="145415"/>
            <a:chOff x="6237159" y="2951488"/>
            <a:chExt cx="469900" cy="145415"/>
          </a:xfrm>
        </p:grpSpPr>
        <p:pic>
          <p:nvPicPr>
            <p:cNvPr id="205" name="object 20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419973" y="2951492"/>
              <a:ext cx="136017" cy="142151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237159" y="2951488"/>
              <a:ext cx="155524" cy="144881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580541" y="2951491"/>
              <a:ext cx="126466" cy="144881"/>
            </a:xfrm>
            <a:prstGeom prst="rect">
              <a:avLst/>
            </a:prstGeom>
          </p:spPr>
        </p:pic>
      </p:grpSp>
      <p:pic>
        <p:nvPicPr>
          <p:cNvPr id="208" name="object 208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900337" y="2921008"/>
            <a:ext cx="149428" cy="149428"/>
          </a:xfrm>
          <a:prstGeom prst="rect">
            <a:avLst/>
          </a:prstGeom>
        </p:spPr>
      </p:pic>
      <p:sp>
        <p:nvSpPr>
          <p:cNvPr id="209" name="object 209"/>
          <p:cNvSpPr/>
          <p:nvPr/>
        </p:nvSpPr>
        <p:spPr>
          <a:xfrm>
            <a:off x="1288186" y="3361816"/>
            <a:ext cx="73660" cy="17780"/>
          </a:xfrm>
          <a:custGeom>
            <a:avLst/>
            <a:gdLst/>
            <a:ahLst/>
            <a:cxnLst/>
            <a:rect l="l" t="t" r="r" b="b"/>
            <a:pathLst>
              <a:path w="73659" h="17779">
                <a:moveTo>
                  <a:pt x="73113" y="0"/>
                </a:moveTo>
                <a:lnTo>
                  <a:pt x="0" y="0"/>
                </a:lnTo>
                <a:lnTo>
                  <a:pt x="0" y="17284"/>
                </a:lnTo>
                <a:lnTo>
                  <a:pt x="73113" y="17284"/>
                </a:lnTo>
                <a:lnTo>
                  <a:pt x="731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452050" y="3359706"/>
            <a:ext cx="22225" cy="72390"/>
          </a:xfrm>
          <a:custGeom>
            <a:avLst/>
            <a:gdLst/>
            <a:ahLst/>
            <a:cxnLst/>
            <a:rect l="l" t="t" r="r" b="b"/>
            <a:pathLst>
              <a:path w="22225" h="72389">
                <a:moveTo>
                  <a:pt x="0" y="72390"/>
                </a:moveTo>
                <a:lnTo>
                  <a:pt x="22212" y="72390"/>
                </a:lnTo>
                <a:lnTo>
                  <a:pt x="22212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1" name="object 211"/>
          <p:cNvGrpSpPr/>
          <p:nvPr/>
        </p:nvGrpSpPr>
        <p:grpSpPr>
          <a:xfrm>
            <a:off x="1452050" y="3262923"/>
            <a:ext cx="741680" cy="228600"/>
            <a:chOff x="1452050" y="3262923"/>
            <a:chExt cx="741680" cy="228600"/>
          </a:xfrm>
        </p:grpSpPr>
        <p:sp>
          <p:nvSpPr>
            <p:cNvPr id="212" name="object 212"/>
            <p:cNvSpPr/>
            <p:nvPr/>
          </p:nvSpPr>
          <p:spPr>
            <a:xfrm>
              <a:off x="1452041" y="3272078"/>
              <a:ext cx="130175" cy="160020"/>
            </a:xfrm>
            <a:custGeom>
              <a:avLst/>
              <a:gdLst/>
              <a:ahLst/>
              <a:cxnLst/>
              <a:rect l="l" t="t" r="r" b="b"/>
              <a:pathLst>
                <a:path w="130175" h="160020">
                  <a:moveTo>
                    <a:pt x="129590" y="0"/>
                  </a:moveTo>
                  <a:lnTo>
                    <a:pt x="107378" y="0"/>
                  </a:lnTo>
                  <a:lnTo>
                    <a:pt x="107378" y="68580"/>
                  </a:lnTo>
                  <a:lnTo>
                    <a:pt x="22212" y="68580"/>
                  </a:lnTo>
                  <a:lnTo>
                    <a:pt x="22212" y="0"/>
                  </a:lnTo>
                  <a:lnTo>
                    <a:pt x="0" y="0"/>
                  </a:lnTo>
                  <a:lnTo>
                    <a:pt x="0" y="68580"/>
                  </a:lnTo>
                  <a:lnTo>
                    <a:pt x="0" y="87630"/>
                  </a:lnTo>
                  <a:lnTo>
                    <a:pt x="107378" y="87630"/>
                  </a:lnTo>
                  <a:lnTo>
                    <a:pt x="107378" y="160020"/>
                  </a:lnTo>
                  <a:lnTo>
                    <a:pt x="129590" y="160020"/>
                  </a:lnTo>
                  <a:lnTo>
                    <a:pt x="129590" y="87630"/>
                  </a:lnTo>
                  <a:lnTo>
                    <a:pt x="129590" y="68580"/>
                  </a:lnTo>
                  <a:lnTo>
                    <a:pt x="12959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606195" y="3316724"/>
              <a:ext cx="113626" cy="117652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1744496" y="3262923"/>
              <a:ext cx="33655" cy="169545"/>
            </a:xfrm>
            <a:custGeom>
              <a:avLst/>
              <a:gdLst/>
              <a:ahLst/>
              <a:cxnLst/>
              <a:rect l="l" t="t" r="r" b="b"/>
              <a:pathLst>
                <a:path w="33655" h="169545">
                  <a:moveTo>
                    <a:pt x="21094" y="0"/>
                  </a:moveTo>
                  <a:lnTo>
                    <a:pt x="0" y="0"/>
                  </a:lnTo>
                  <a:lnTo>
                    <a:pt x="0" y="137845"/>
                  </a:lnTo>
                  <a:lnTo>
                    <a:pt x="739" y="149621"/>
                  </a:lnTo>
                  <a:lnTo>
                    <a:pt x="4243" y="159640"/>
                  </a:lnTo>
                  <a:lnTo>
                    <a:pt x="12435" y="166604"/>
                  </a:lnTo>
                  <a:lnTo>
                    <a:pt x="27241" y="169214"/>
                  </a:lnTo>
                  <a:lnTo>
                    <a:pt x="33489" y="169214"/>
                  </a:lnTo>
                  <a:lnTo>
                    <a:pt x="33489" y="151904"/>
                  </a:lnTo>
                  <a:lnTo>
                    <a:pt x="21323" y="151904"/>
                  </a:lnTo>
                  <a:lnTo>
                    <a:pt x="21094" y="145211"/>
                  </a:lnTo>
                  <a:lnTo>
                    <a:pt x="210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802535" y="3316723"/>
              <a:ext cx="118541" cy="174802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941170" y="3316724"/>
              <a:ext cx="113626" cy="117652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075009" y="3262925"/>
              <a:ext cx="118541" cy="171450"/>
            </a:xfrm>
            <a:prstGeom prst="rect">
              <a:avLst/>
            </a:prstGeom>
          </p:spPr>
        </p:pic>
      </p:grpSp>
      <p:grpSp>
        <p:nvGrpSpPr>
          <p:cNvPr id="218" name="object 218"/>
          <p:cNvGrpSpPr/>
          <p:nvPr/>
        </p:nvGrpSpPr>
        <p:grpSpPr>
          <a:xfrm>
            <a:off x="2286524" y="3285568"/>
            <a:ext cx="920750" cy="206375"/>
            <a:chOff x="2286524" y="3285568"/>
            <a:chExt cx="920750" cy="206375"/>
          </a:xfrm>
        </p:grpSpPr>
        <p:pic>
          <p:nvPicPr>
            <p:cNvPr id="219" name="object 21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286524" y="3316723"/>
              <a:ext cx="118541" cy="174802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429629" y="3316723"/>
              <a:ext cx="210069" cy="117652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664254" y="3316721"/>
              <a:ext cx="169100" cy="115417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857915" y="3285568"/>
              <a:ext cx="348923" cy="148808"/>
            </a:xfrm>
            <a:prstGeom prst="rect">
              <a:avLst/>
            </a:prstGeom>
          </p:spPr>
        </p:pic>
      </p:grpSp>
      <p:grpSp>
        <p:nvGrpSpPr>
          <p:cNvPr id="223" name="object 223"/>
          <p:cNvGrpSpPr/>
          <p:nvPr/>
        </p:nvGrpSpPr>
        <p:grpSpPr>
          <a:xfrm>
            <a:off x="3288774" y="3262926"/>
            <a:ext cx="345440" cy="171450"/>
            <a:chOff x="3288774" y="3262926"/>
            <a:chExt cx="345440" cy="171450"/>
          </a:xfrm>
        </p:grpSpPr>
        <p:pic>
          <p:nvPicPr>
            <p:cNvPr id="224" name="object 22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288774" y="3285568"/>
              <a:ext cx="79590" cy="148805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390685" y="3262926"/>
              <a:ext cx="104813" cy="169214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520051" y="3316724"/>
              <a:ext cx="113626" cy="117652"/>
            </a:xfrm>
            <a:prstGeom prst="rect">
              <a:avLst/>
            </a:prstGeom>
          </p:spPr>
        </p:pic>
      </p:grpSp>
      <p:grpSp>
        <p:nvGrpSpPr>
          <p:cNvPr id="227" name="object 227"/>
          <p:cNvGrpSpPr/>
          <p:nvPr/>
        </p:nvGrpSpPr>
        <p:grpSpPr>
          <a:xfrm>
            <a:off x="3715609" y="3316723"/>
            <a:ext cx="713740" cy="175260"/>
            <a:chOff x="3715609" y="3316723"/>
            <a:chExt cx="713740" cy="175260"/>
          </a:xfrm>
        </p:grpSpPr>
        <p:pic>
          <p:nvPicPr>
            <p:cNvPr id="228" name="object 22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715609" y="3316723"/>
              <a:ext cx="98234" cy="117652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3836160" y="3318957"/>
              <a:ext cx="104813" cy="115417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970000" y="3316724"/>
              <a:ext cx="459209" cy="1748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6024" y="900430"/>
            <a:ext cx="481330" cy="274320"/>
            <a:chOff x="936024" y="900430"/>
            <a:chExt cx="481330" cy="274320"/>
          </a:xfrm>
        </p:grpSpPr>
        <p:sp>
          <p:nvSpPr>
            <p:cNvPr id="3" name="object 3"/>
            <p:cNvSpPr/>
            <p:nvPr/>
          </p:nvSpPr>
          <p:spPr>
            <a:xfrm>
              <a:off x="936024" y="907867"/>
              <a:ext cx="217804" cy="267335"/>
            </a:xfrm>
            <a:custGeom>
              <a:avLst/>
              <a:gdLst/>
              <a:ahLst/>
              <a:cxnLst/>
              <a:rect l="l" t="t" r="r" b="b"/>
              <a:pathLst>
                <a:path w="217805" h="267334">
                  <a:moveTo>
                    <a:pt x="118313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50228" y="266776"/>
                  </a:lnTo>
                  <a:lnTo>
                    <a:pt x="50228" y="178600"/>
                  </a:lnTo>
                  <a:lnTo>
                    <a:pt x="118313" y="178600"/>
                  </a:lnTo>
                  <a:lnTo>
                    <a:pt x="159942" y="172809"/>
                  </a:lnTo>
                  <a:lnTo>
                    <a:pt x="191125" y="155717"/>
                  </a:lnTo>
                  <a:lnTo>
                    <a:pt x="204532" y="136550"/>
                  </a:lnTo>
                  <a:lnTo>
                    <a:pt x="50228" y="136550"/>
                  </a:lnTo>
                  <a:lnTo>
                    <a:pt x="50228" y="42049"/>
                  </a:lnTo>
                  <a:lnTo>
                    <a:pt x="204529" y="42049"/>
                  </a:lnTo>
                  <a:lnTo>
                    <a:pt x="191125" y="22883"/>
                  </a:lnTo>
                  <a:lnTo>
                    <a:pt x="159942" y="5790"/>
                  </a:lnTo>
                  <a:lnTo>
                    <a:pt x="118313" y="0"/>
                  </a:lnTo>
                  <a:close/>
                </a:path>
                <a:path w="217805" h="267334">
                  <a:moveTo>
                    <a:pt x="204529" y="42049"/>
                  </a:moveTo>
                  <a:lnTo>
                    <a:pt x="118313" y="42049"/>
                  </a:lnTo>
                  <a:lnTo>
                    <a:pt x="140581" y="45377"/>
                  </a:lnTo>
                  <a:lnTo>
                    <a:pt x="155644" y="54862"/>
                  </a:lnTo>
                  <a:lnTo>
                    <a:pt x="164183" y="69754"/>
                  </a:lnTo>
                  <a:lnTo>
                    <a:pt x="166877" y="89306"/>
                  </a:lnTo>
                  <a:lnTo>
                    <a:pt x="164183" y="108850"/>
                  </a:lnTo>
                  <a:lnTo>
                    <a:pt x="155644" y="123739"/>
                  </a:lnTo>
                  <a:lnTo>
                    <a:pt x="140581" y="133222"/>
                  </a:lnTo>
                  <a:lnTo>
                    <a:pt x="118313" y="136550"/>
                  </a:lnTo>
                  <a:lnTo>
                    <a:pt x="204532" y="136550"/>
                  </a:lnTo>
                  <a:lnTo>
                    <a:pt x="210692" y="127743"/>
                  </a:lnTo>
                  <a:lnTo>
                    <a:pt x="217474" y="89306"/>
                  </a:lnTo>
                  <a:lnTo>
                    <a:pt x="210692" y="50861"/>
                  </a:lnTo>
                  <a:lnTo>
                    <a:pt x="204529" y="420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422" y="980796"/>
              <a:ext cx="140271" cy="1938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62608" y="900430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4" h="274319">
                  <a:moveTo>
                    <a:pt x="27343" y="0"/>
                  </a:moveTo>
                  <a:lnTo>
                    <a:pt x="16711" y="2154"/>
                  </a:lnTo>
                  <a:lnTo>
                    <a:pt x="8018" y="8023"/>
                  </a:lnTo>
                  <a:lnTo>
                    <a:pt x="2152" y="16716"/>
                  </a:lnTo>
                  <a:lnTo>
                    <a:pt x="0" y="27343"/>
                  </a:lnTo>
                  <a:lnTo>
                    <a:pt x="2152" y="37977"/>
                  </a:lnTo>
                  <a:lnTo>
                    <a:pt x="8018" y="46674"/>
                  </a:lnTo>
                  <a:lnTo>
                    <a:pt x="16711" y="52544"/>
                  </a:lnTo>
                  <a:lnTo>
                    <a:pt x="27343" y="54698"/>
                  </a:lnTo>
                  <a:lnTo>
                    <a:pt x="37969" y="52544"/>
                  </a:lnTo>
                  <a:lnTo>
                    <a:pt x="46662" y="46674"/>
                  </a:lnTo>
                  <a:lnTo>
                    <a:pt x="52531" y="37977"/>
                  </a:lnTo>
                  <a:lnTo>
                    <a:pt x="54686" y="27343"/>
                  </a:lnTo>
                  <a:lnTo>
                    <a:pt x="52531" y="16716"/>
                  </a:lnTo>
                  <a:lnTo>
                    <a:pt x="46662" y="8023"/>
                  </a:lnTo>
                  <a:lnTo>
                    <a:pt x="37969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61945" y="980798"/>
            <a:ext cx="507365" cy="198120"/>
            <a:chOff x="1461945" y="980798"/>
            <a:chExt cx="507365" cy="198120"/>
          </a:xfrm>
        </p:grpSpPr>
        <p:sp>
          <p:nvSpPr>
            <p:cNvPr id="7" name="object 7"/>
            <p:cNvSpPr/>
            <p:nvPr/>
          </p:nvSpPr>
          <p:spPr>
            <a:xfrm>
              <a:off x="1461945" y="980798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09">
                  <a:moveTo>
                    <a:pt x="211518" y="0"/>
                  </a:moveTo>
                  <a:lnTo>
                    <a:pt x="192867" y="2215"/>
                  </a:lnTo>
                  <a:lnTo>
                    <a:pt x="176452" y="8093"/>
                  </a:lnTo>
                  <a:lnTo>
                    <a:pt x="162967" y="16480"/>
                  </a:lnTo>
                  <a:lnTo>
                    <a:pt x="153111" y="26225"/>
                  </a:lnTo>
                  <a:lnTo>
                    <a:pt x="142795" y="15457"/>
                  </a:lnTo>
                  <a:lnTo>
                    <a:pt x="128922" y="7183"/>
                  </a:lnTo>
                  <a:lnTo>
                    <a:pt x="111561" y="1874"/>
                  </a:lnTo>
                  <a:lnTo>
                    <a:pt x="90779" y="0"/>
                  </a:lnTo>
                  <a:lnTo>
                    <a:pt x="76882" y="1717"/>
                  </a:lnTo>
                  <a:lnTo>
                    <a:pt x="64133" y="6346"/>
                  </a:lnTo>
                  <a:lnTo>
                    <a:pt x="53687" y="13105"/>
                  </a:lnTo>
                  <a:lnTo>
                    <a:pt x="46697" y="21209"/>
                  </a:lnTo>
                  <a:lnTo>
                    <a:pt x="46697" y="3721"/>
                  </a:lnTo>
                  <a:lnTo>
                    <a:pt x="0" y="3721"/>
                  </a:lnTo>
                  <a:lnTo>
                    <a:pt x="0" y="193852"/>
                  </a:lnTo>
                  <a:lnTo>
                    <a:pt x="46697" y="193852"/>
                  </a:lnTo>
                  <a:lnTo>
                    <a:pt x="46697" y="82969"/>
                  </a:lnTo>
                  <a:lnTo>
                    <a:pt x="48846" y="65017"/>
                  </a:lnTo>
                  <a:lnTo>
                    <a:pt x="55511" y="51093"/>
                  </a:lnTo>
                  <a:lnTo>
                    <a:pt x="67025" y="42087"/>
                  </a:lnTo>
                  <a:lnTo>
                    <a:pt x="83718" y="38887"/>
                  </a:lnTo>
                  <a:lnTo>
                    <a:pt x="100411" y="42087"/>
                  </a:lnTo>
                  <a:lnTo>
                    <a:pt x="111925" y="51093"/>
                  </a:lnTo>
                  <a:lnTo>
                    <a:pt x="118590" y="65017"/>
                  </a:lnTo>
                  <a:lnTo>
                    <a:pt x="120738" y="82969"/>
                  </a:lnTo>
                  <a:lnTo>
                    <a:pt x="120738" y="193852"/>
                  </a:lnTo>
                  <a:lnTo>
                    <a:pt x="167436" y="193852"/>
                  </a:lnTo>
                  <a:lnTo>
                    <a:pt x="167436" y="82969"/>
                  </a:lnTo>
                  <a:lnTo>
                    <a:pt x="169585" y="65017"/>
                  </a:lnTo>
                  <a:lnTo>
                    <a:pt x="176250" y="51093"/>
                  </a:lnTo>
                  <a:lnTo>
                    <a:pt x="187764" y="42087"/>
                  </a:lnTo>
                  <a:lnTo>
                    <a:pt x="204457" y="38887"/>
                  </a:lnTo>
                  <a:lnTo>
                    <a:pt x="221150" y="42087"/>
                  </a:lnTo>
                  <a:lnTo>
                    <a:pt x="232664" y="51093"/>
                  </a:lnTo>
                  <a:lnTo>
                    <a:pt x="239329" y="65017"/>
                  </a:lnTo>
                  <a:lnTo>
                    <a:pt x="241477" y="82969"/>
                  </a:lnTo>
                  <a:lnTo>
                    <a:pt x="241477" y="193852"/>
                  </a:lnTo>
                  <a:lnTo>
                    <a:pt x="288163" y="193852"/>
                  </a:lnTo>
                  <a:lnTo>
                    <a:pt x="288163" y="82969"/>
                  </a:lnTo>
                  <a:lnTo>
                    <a:pt x="282597" y="45284"/>
                  </a:lnTo>
                  <a:lnTo>
                    <a:pt x="266933" y="19510"/>
                  </a:lnTo>
                  <a:lnTo>
                    <a:pt x="242723" y="4723"/>
                  </a:lnTo>
                  <a:lnTo>
                    <a:pt x="2115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7325" y="980799"/>
              <a:ext cx="181749" cy="19757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013720" y="980796"/>
            <a:ext cx="359410" cy="293370"/>
            <a:chOff x="2013720" y="980796"/>
            <a:chExt cx="359410" cy="29337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3720" y="980796"/>
              <a:ext cx="140271" cy="1938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65158" y="984519"/>
              <a:ext cx="208279" cy="289560"/>
            </a:xfrm>
            <a:custGeom>
              <a:avLst/>
              <a:gdLst/>
              <a:ahLst/>
              <a:cxnLst/>
              <a:rect l="l" t="t" r="r" b="b"/>
              <a:pathLst>
                <a:path w="208280" h="289559">
                  <a:moveTo>
                    <a:pt x="207797" y="0"/>
                  </a:moveTo>
                  <a:lnTo>
                    <a:pt x="158127" y="0"/>
                  </a:lnTo>
                  <a:lnTo>
                    <a:pt x="103809" y="135242"/>
                  </a:lnTo>
                  <a:lnTo>
                    <a:pt x="49669" y="0"/>
                  </a:lnTo>
                  <a:lnTo>
                    <a:pt x="0" y="0"/>
                  </a:lnTo>
                  <a:lnTo>
                    <a:pt x="81292" y="190131"/>
                  </a:lnTo>
                  <a:lnTo>
                    <a:pt x="66408" y="225666"/>
                  </a:lnTo>
                  <a:lnTo>
                    <a:pt x="61744" y="235465"/>
                  </a:lnTo>
                  <a:lnTo>
                    <a:pt x="56994" y="243241"/>
                  </a:lnTo>
                  <a:lnTo>
                    <a:pt x="50534" y="248367"/>
                  </a:lnTo>
                  <a:lnTo>
                    <a:pt x="40741" y="250215"/>
                  </a:lnTo>
                  <a:lnTo>
                    <a:pt x="32550" y="250215"/>
                  </a:lnTo>
                  <a:lnTo>
                    <a:pt x="25488" y="247421"/>
                  </a:lnTo>
                  <a:lnTo>
                    <a:pt x="20281" y="245008"/>
                  </a:lnTo>
                  <a:lnTo>
                    <a:pt x="4470" y="279984"/>
                  </a:lnTo>
                  <a:lnTo>
                    <a:pt x="12619" y="283525"/>
                  </a:lnTo>
                  <a:lnTo>
                    <a:pt x="22372" y="286424"/>
                  </a:lnTo>
                  <a:lnTo>
                    <a:pt x="33032" y="288383"/>
                  </a:lnTo>
                  <a:lnTo>
                    <a:pt x="43903" y="289102"/>
                  </a:lnTo>
                  <a:lnTo>
                    <a:pt x="67716" y="285483"/>
                  </a:lnTo>
                  <a:lnTo>
                    <a:pt x="83556" y="275775"/>
                  </a:lnTo>
                  <a:lnTo>
                    <a:pt x="94267" y="261708"/>
                  </a:lnTo>
                  <a:lnTo>
                    <a:pt x="102692" y="245008"/>
                  </a:lnTo>
                  <a:lnTo>
                    <a:pt x="2077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00015" y="892613"/>
            <a:ext cx="1779905" cy="381635"/>
            <a:chOff x="2500015" y="892613"/>
            <a:chExt cx="1779905" cy="381635"/>
          </a:xfrm>
        </p:grpSpPr>
        <p:sp>
          <p:nvSpPr>
            <p:cNvPr id="13" name="object 13"/>
            <p:cNvSpPr/>
            <p:nvPr/>
          </p:nvSpPr>
          <p:spPr>
            <a:xfrm>
              <a:off x="2500007" y="892619"/>
              <a:ext cx="622300" cy="381635"/>
            </a:xfrm>
            <a:custGeom>
              <a:avLst/>
              <a:gdLst/>
              <a:ahLst/>
              <a:cxnLst/>
              <a:rect l="l" t="t" r="r" b="b"/>
              <a:pathLst>
                <a:path w="622300" h="381634">
                  <a:moveTo>
                    <a:pt x="283527" y="148640"/>
                  </a:moveTo>
                  <a:lnTo>
                    <a:pt x="277571" y="103403"/>
                  </a:lnTo>
                  <a:lnTo>
                    <a:pt x="259994" y="65100"/>
                  </a:lnTo>
                  <a:lnTo>
                    <a:pt x="246976" y="51714"/>
                  </a:lnTo>
                  <a:lnTo>
                    <a:pt x="232549" y="36880"/>
                  </a:lnTo>
                  <a:lnTo>
                    <a:pt x="232549" y="148640"/>
                  </a:lnTo>
                  <a:lnTo>
                    <a:pt x="227050" y="187337"/>
                  </a:lnTo>
                  <a:lnTo>
                    <a:pt x="210324" y="218046"/>
                  </a:lnTo>
                  <a:lnTo>
                    <a:pt x="182016" y="238277"/>
                  </a:lnTo>
                  <a:lnTo>
                    <a:pt x="141770" y="245567"/>
                  </a:lnTo>
                  <a:lnTo>
                    <a:pt x="101523" y="238277"/>
                  </a:lnTo>
                  <a:lnTo>
                    <a:pt x="73215" y="218046"/>
                  </a:lnTo>
                  <a:lnTo>
                    <a:pt x="56476" y="187337"/>
                  </a:lnTo>
                  <a:lnTo>
                    <a:pt x="50977" y="148640"/>
                  </a:lnTo>
                  <a:lnTo>
                    <a:pt x="56476" y="109956"/>
                  </a:lnTo>
                  <a:lnTo>
                    <a:pt x="73215" y="79248"/>
                  </a:lnTo>
                  <a:lnTo>
                    <a:pt x="101523" y="59016"/>
                  </a:lnTo>
                  <a:lnTo>
                    <a:pt x="141770" y="51714"/>
                  </a:lnTo>
                  <a:lnTo>
                    <a:pt x="182016" y="59016"/>
                  </a:lnTo>
                  <a:lnTo>
                    <a:pt x="210324" y="79248"/>
                  </a:lnTo>
                  <a:lnTo>
                    <a:pt x="227050" y="109956"/>
                  </a:lnTo>
                  <a:lnTo>
                    <a:pt x="232549" y="148640"/>
                  </a:lnTo>
                  <a:lnTo>
                    <a:pt x="232549" y="36880"/>
                  </a:lnTo>
                  <a:lnTo>
                    <a:pt x="231216" y="35509"/>
                  </a:lnTo>
                  <a:lnTo>
                    <a:pt x="191655" y="16433"/>
                  </a:lnTo>
                  <a:lnTo>
                    <a:pt x="141770" y="9677"/>
                  </a:lnTo>
                  <a:lnTo>
                    <a:pt x="91884" y="16433"/>
                  </a:lnTo>
                  <a:lnTo>
                    <a:pt x="52324" y="35509"/>
                  </a:lnTo>
                  <a:lnTo>
                    <a:pt x="23545" y="65100"/>
                  </a:lnTo>
                  <a:lnTo>
                    <a:pt x="5956" y="103403"/>
                  </a:lnTo>
                  <a:lnTo>
                    <a:pt x="0" y="148640"/>
                  </a:lnTo>
                  <a:lnTo>
                    <a:pt x="5956" y="193954"/>
                  </a:lnTo>
                  <a:lnTo>
                    <a:pt x="23545" y="232283"/>
                  </a:lnTo>
                  <a:lnTo>
                    <a:pt x="52324" y="261835"/>
                  </a:lnTo>
                  <a:lnTo>
                    <a:pt x="91884" y="280873"/>
                  </a:lnTo>
                  <a:lnTo>
                    <a:pt x="141770" y="287604"/>
                  </a:lnTo>
                  <a:lnTo>
                    <a:pt x="191655" y="280873"/>
                  </a:lnTo>
                  <a:lnTo>
                    <a:pt x="231216" y="261835"/>
                  </a:lnTo>
                  <a:lnTo>
                    <a:pt x="247053" y="245567"/>
                  </a:lnTo>
                  <a:lnTo>
                    <a:pt x="259994" y="232283"/>
                  </a:lnTo>
                  <a:lnTo>
                    <a:pt x="277571" y="193954"/>
                  </a:lnTo>
                  <a:lnTo>
                    <a:pt x="283527" y="148640"/>
                  </a:lnTo>
                  <a:close/>
                </a:path>
                <a:path w="622300" h="381634">
                  <a:moveTo>
                    <a:pt x="525741" y="186969"/>
                  </a:moveTo>
                  <a:lnTo>
                    <a:pt x="519417" y="147916"/>
                  </a:lnTo>
                  <a:lnTo>
                    <a:pt x="507339" y="127254"/>
                  </a:lnTo>
                  <a:lnTo>
                    <a:pt x="505269" y="123723"/>
                  </a:lnTo>
                  <a:lnTo>
                    <a:pt x="501091" y="116586"/>
                  </a:lnTo>
                  <a:lnTo>
                    <a:pt x="477926" y="100139"/>
                  </a:lnTo>
                  <a:lnTo>
                    <a:pt x="477926" y="186969"/>
                  </a:lnTo>
                  <a:lnTo>
                    <a:pt x="474840" y="209486"/>
                  </a:lnTo>
                  <a:lnTo>
                    <a:pt x="465099" y="228549"/>
                  </a:lnTo>
                  <a:lnTo>
                    <a:pt x="447954" y="241744"/>
                  </a:lnTo>
                  <a:lnTo>
                    <a:pt x="422668" y="246684"/>
                  </a:lnTo>
                  <a:lnTo>
                    <a:pt x="397408" y="241744"/>
                  </a:lnTo>
                  <a:lnTo>
                    <a:pt x="380263" y="228549"/>
                  </a:lnTo>
                  <a:lnTo>
                    <a:pt x="370509" y="209486"/>
                  </a:lnTo>
                  <a:lnTo>
                    <a:pt x="367423" y="186969"/>
                  </a:lnTo>
                  <a:lnTo>
                    <a:pt x="370509" y="164452"/>
                  </a:lnTo>
                  <a:lnTo>
                    <a:pt x="380263" y="145389"/>
                  </a:lnTo>
                  <a:lnTo>
                    <a:pt x="397408" y="132194"/>
                  </a:lnTo>
                  <a:lnTo>
                    <a:pt x="422668" y="127254"/>
                  </a:lnTo>
                  <a:lnTo>
                    <a:pt x="447954" y="132194"/>
                  </a:lnTo>
                  <a:lnTo>
                    <a:pt x="465099" y="145389"/>
                  </a:lnTo>
                  <a:lnTo>
                    <a:pt x="474840" y="164452"/>
                  </a:lnTo>
                  <a:lnTo>
                    <a:pt x="477926" y="186969"/>
                  </a:lnTo>
                  <a:lnTo>
                    <a:pt x="477926" y="100139"/>
                  </a:lnTo>
                  <a:lnTo>
                    <a:pt x="471741" y="95745"/>
                  </a:lnTo>
                  <a:lnTo>
                    <a:pt x="432346" y="88188"/>
                  </a:lnTo>
                  <a:lnTo>
                    <a:pt x="413994" y="90360"/>
                  </a:lnTo>
                  <a:lnTo>
                    <a:pt x="395566" y="96951"/>
                  </a:lnTo>
                  <a:lnTo>
                    <a:pt x="379298" y="108038"/>
                  </a:lnTo>
                  <a:lnTo>
                    <a:pt x="367423" y="123723"/>
                  </a:lnTo>
                  <a:lnTo>
                    <a:pt x="367423" y="0"/>
                  </a:lnTo>
                  <a:lnTo>
                    <a:pt x="320725" y="0"/>
                  </a:lnTo>
                  <a:lnTo>
                    <a:pt x="320725" y="282028"/>
                  </a:lnTo>
                  <a:lnTo>
                    <a:pt x="367423" y="282028"/>
                  </a:lnTo>
                  <a:lnTo>
                    <a:pt x="367423" y="250215"/>
                  </a:lnTo>
                  <a:lnTo>
                    <a:pt x="379298" y="265899"/>
                  </a:lnTo>
                  <a:lnTo>
                    <a:pt x="395566" y="276987"/>
                  </a:lnTo>
                  <a:lnTo>
                    <a:pt x="413994" y="283578"/>
                  </a:lnTo>
                  <a:lnTo>
                    <a:pt x="432346" y="285750"/>
                  </a:lnTo>
                  <a:lnTo>
                    <a:pt x="471741" y="278218"/>
                  </a:lnTo>
                  <a:lnTo>
                    <a:pt x="501091" y="257429"/>
                  </a:lnTo>
                  <a:lnTo>
                    <a:pt x="505320" y="250215"/>
                  </a:lnTo>
                  <a:lnTo>
                    <a:pt x="507377" y="246684"/>
                  </a:lnTo>
                  <a:lnTo>
                    <a:pt x="519417" y="226110"/>
                  </a:lnTo>
                  <a:lnTo>
                    <a:pt x="525741" y="186969"/>
                  </a:lnTo>
                  <a:close/>
                </a:path>
                <a:path w="622300" h="381634">
                  <a:moveTo>
                    <a:pt x="618388" y="91909"/>
                  </a:moveTo>
                  <a:lnTo>
                    <a:pt x="571690" y="91909"/>
                  </a:lnTo>
                  <a:lnTo>
                    <a:pt x="571690" y="282041"/>
                  </a:lnTo>
                  <a:lnTo>
                    <a:pt x="571195" y="305155"/>
                  </a:lnTo>
                  <a:lnTo>
                    <a:pt x="568223" y="324281"/>
                  </a:lnTo>
                  <a:lnTo>
                    <a:pt x="560628" y="337312"/>
                  </a:lnTo>
                  <a:lnTo>
                    <a:pt x="546201" y="342125"/>
                  </a:lnTo>
                  <a:lnTo>
                    <a:pt x="540194" y="341884"/>
                  </a:lnTo>
                  <a:lnTo>
                    <a:pt x="533996" y="341020"/>
                  </a:lnTo>
                  <a:lnTo>
                    <a:pt x="527342" y="339369"/>
                  </a:lnTo>
                  <a:lnTo>
                    <a:pt x="519976" y="336727"/>
                  </a:lnTo>
                  <a:lnTo>
                    <a:pt x="507136" y="372262"/>
                  </a:lnTo>
                  <a:lnTo>
                    <a:pt x="518769" y="376694"/>
                  </a:lnTo>
                  <a:lnTo>
                    <a:pt x="530136" y="379361"/>
                  </a:lnTo>
                  <a:lnTo>
                    <a:pt x="540702" y="380657"/>
                  </a:lnTo>
                  <a:lnTo>
                    <a:pt x="549922" y="381012"/>
                  </a:lnTo>
                  <a:lnTo>
                    <a:pt x="584720" y="374726"/>
                  </a:lnTo>
                  <a:lnTo>
                    <a:pt x="605574" y="356006"/>
                  </a:lnTo>
                  <a:lnTo>
                    <a:pt x="610133" y="342125"/>
                  </a:lnTo>
                  <a:lnTo>
                    <a:pt x="615721" y="325043"/>
                  </a:lnTo>
                  <a:lnTo>
                    <a:pt x="618388" y="282041"/>
                  </a:lnTo>
                  <a:lnTo>
                    <a:pt x="618388" y="91909"/>
                  </a:lnTo>
                  <a:close/>
                </a:path>
                <a:path w="622300" h="381634">
                  <a:moveTo>
                    <a:pt x="622287" y="35166"/>
                  </a:moveTo>
                  <a:lnTo>
                    <a:pt x="620141" y="24536"/>
                  </a:lnTo>
                  <a:lnTo>
                    <a:pt x="614273" y="15836"/>
                  </a:lnTo>
                  <a:lnTo>
                    <a:pt x="605574" y="9969"/>
                  </a:lnTo>
                  <a:lnTo>
                    <a:pt x="594944" y="7823"/>
                  </a:lnTo>
                  <a:lnTo>
                    <a:pt x="584314" y="9969"/>
                  </a:lnTo>
                  <a:lnTo>
                    <a:pt x="575627" y="15836"/>
                  </a:lnTo>
                  <a:lnTo>
                    <a:pt x="569760" y="24536"/>
                  </a:lnTo>
                  <a:lnTo>
                    <a:pt x="567601" y="35166"/>
                  </a:lnTo>
                  <a:lnTo>
                    <a:pt x="569760" y="45796"/>
                  </a:lnTo>
                  <a:lnTo>
                    <a:pt x="575627" y="54495"/>
                  </a:lnTo>
                  <a:lnTo>
                    <a:pt x="584314" y="60363"/>
                  </a:lnTo>
                  <a:lnTo>
                    <a:pt x="594944" y="62522"/>
                  </a:lnTo>
                  <a:lnTo>
                    <a:pt x="605574" y="60363"/>
                  </a:lnTo>
                  <a:lnTo>
                    <a:pt x="614273" y="54495"/>
                  </a:lnTo>
                  <a:lnTo>
                    <a:pt x="620141" y="45796"/>
                  </a:lnTo>
                  <a:lnTo>
                    <a:pt x="622287" y="35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9509" y="980799"/>
              <a:ext cx="200926" cy="1975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0565" y="980799"/>
              <a:ext cx="184556" cy="1975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7442" y="928893"/>
              <a:ext cx="146596" cy="24947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77526" y="900430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6" y="2154"/>
                  </a:lnTo>
                  <a:lnTo>
                    <a:pt x="8023" y="8023"/>
                  </a:lnTo>
                  <a:lnTo>
                    <a:pt x="2154" y="16716"/>
                  </a:lnTo>
                  <a:lnTo>
                    <a:pt x="0" y="27343"/>
                  </a:lnTo>
                  <a:lnTo>
                    <a:pt x="2154" y="37977"/>
                  </a:lnTo>
                  <a:lnTo>
                    <a:pt x="8023" y="46674"/>
                  </a:lnTo>
                  <a:lnTo>
                    <a:pt x="16716" y="52544"/>
                  </a:lnTo>
                  <a:lnTo>
                    <a:pt x="27343" y="54698"/>
                  </a:lnTo>
                  <a:lnTo>
                    <a:pt x="37977" y="52544"/>
                  </a:lnTo>
                  <a:lnTo>
                    <a:pt x="46674" y="46674"/>
                  </a:lnTo>
                  <a:lnTo>
                    <a:pt x="52544" y="37977"/>
                  </a:lnTo>
                  <a:lnTo>
                    <a:pt x="54698" y="27343"/>
                  </a:lnTo>
                  <a:lnTo>
                    <a:pt x="52544" y="16716"/>
                  </a:lnTo>
                  <a:lnTo>
                    <a:pt x="46674" y="8023"/>
                  </a:lnTo>
                  <a:lnTo>
                    <a:pt x="37977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0124" y="980799"/>
              <a:ext cx="419326" cy="197573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416178" y="888900"/>
            <a:ext cx="383540" cy="289560"/>
            <a:chOff x="4416178" y="888900"/>
            <a:chExt cx="383540" cy="28956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6178" y="980791"/>
              <a:ext cx="212090" cy="19757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648547" y="888900"/>
              <a:ext cx="151130" cy="285750"/>
            </a:xfrm>
            <a:custGeom>
              <a:avLst/>
              <a:gdLst/>
              <a:ahLst/>
              <a:cxnLst/>
              <a:rect l="l" t="t" r="r" b="b"/>
              <a:pathLst>
                <a:path w="151129" h="285750">
                  <a:moveTo>
                    <a:pt x="106591" y="0"/>
                  </a:moveTo>
                  <a:lnTo>
                    <a:pt x="72272" y="6228"/>
                  </a:lnTo>
                  <a:lnTo>
                    <a:pt x="50965" y="24577"/>
                  </a:lnTo>
                  <a:lnTo>
                    <a:pt x="39982" y="54542"/>
                  </a:lnTo>
                  <a:lnTo>
                    <a:pt x="36639" y="95618"/>
                  </a:lnTo>
                  <a:lnTo>
                    <a:pt x="0" y="95618"/>
                  </a:lnTo>
                  <a:lnTo>
                    <a:pt x="0" y="134505"/>
                  </a:lnTo>
                  <a:lnTo>
                    <a:pt x="36639" y="134505"/>
                  </a:lnTo>
                  <a:lnTo>
                    <a:pt x="36639" y="285749"/>
                  </a:lnTo>
                  <a:lnTo>
                    <a:pt x="83337" y="285749"/>
                  </a:lnTo>
                  <a:lnTo>
                    <a:pt x="83337" y="134505"/>
                  </a:lnTo>
                  <a:lnTo>
                    <a:pt x="137655" y="134505"/>
                  </a:lnTo>
                  <a:lnTo>
                    <a:pt x="137655" y="95618"/>
                  </a:lnTo>
                  <a:lnTo>
                    <a:pt x="83337" y="95618"/>
                  </a:lnTo>
                  <a:lnTo>
                    <a:pt x="83785" y="72312"/>
                  </a:lnTo>
                  <a:lnTo>
                    <a:pt x="86780" y="54411"/>
                  </a:lnTo>
                  <a:lnTo>
                    <a:pt x="94797" y="42927"/>
                  </a:lnTo>
                  <a:lnTo>
                    <a:pt x="110312" y="38874"/>
                  </a:lnTo>
                  <a:lnTo>
                    <a:pt x="116832" y="39141"/>
                  </a:lnTo>
                  <a:lnTo>
                    <a:pt x="123804" y="39897"/>
                  </a:lnTo>
                  <a:lnTo>
                    <a:pt x="130773" y="41071"/>
                  </a:lnTo>
                  <a:lnTo>
                    <a:pt x="137287" y="42595"/>
                  </a:lnTo>
                  <a:lnTo>
                    <a:pt x="150685" y="6502"/>
                  </a:lnTo>
                  <a:lnTo>
                    <a:pt x="140550" y="3680"/>
                  </a:lnTo>
                  <a:lnTo>
                    <a:pt x="130033" y="1646"/>
                  </a:lnTo>
                  <a:lnTo>
                    <a:pt x="118819" y="414"/>
                  </a:lnTo>
                  <a:lnTo>
                    <a:pt x="1065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4916983" y="907871"/>
            <a:ext cx="893444" cy="267335"/>
          </a:xfrm>
          <a:custGeom>
            <a:avLst/>
            <a:gdLst/>
            <a:ahLst/>
            <a:cxnLst/>
            <a:rect l="l" t="t" r="r" b="b"/>
            <a:pathLst>
              <a:path w="893445" h="267334">
                <a:moveTo>
                  <a:pt x="365747" y="12"/>
                </a:moveTo>
                <a:lnTo>
                  <a:pt x="311607" y="12"/>
                </a:lnTo>
                <a:lnTo>
                  <a:pt x="259702" y="182702"/>
                </a:lnTo>
                <a:lnTo>
                  <a:pt x="210223" y="12"/>
                </a:lnTo>
                <a:lnTo>
                  <a:pt x="155524" y="12"/>
                </a:lnTo>
                <a:lnTo>
                  <a:pt x="106045" y="182702"/>
                </a:lnTo>
                <a:lnTo>
                  <a:pt x="54140" y="12"/>
                </a:lnTo>
                <a:lnTo>
                  <a:pt x="0" y="12"/>
                </a:lnTo>
                <a:lnTo>
                  <a:pt x="82042" y="266788"/>
                </a:lnTo>
                <a:lnTo>
                  <a:pt x="130403" y="266788"/>
                </a:lnTo>
                <a:lnTo>
                  <a:pt x="182867" y="69215"/>
                </a:lnTo>
                <a:lnTo>
                  <a:pt x="235331" y="266788"/>
                </a:lnTo>
                <a:lnTo>
                  <a:pt x="283705" y="266788"/>
                </a:lnTo>
                <a:lnTo>
                  <a:pt x="365747" y="12"/>
                </a:lnTo>
                <a:close/>
              </a:path>
              <a:path w="893445" h="267334">
                <a:moveTo>
                  <a:pt x="607047" y="266776"/>
                </a:moveTo>
                <a:lnTo>
                  <a:pt x="549198" y="168186"/>
                </a:lnTo>
                <a:lnTo>
                  <a:pt x="545274" y="161480"/>
                </a:lnTo>
                <a:lnTo>
                  <a:pt x="568909" y="152222"/>
                </a:lnTo>
                <a:lnTo>
                  <a:pt x="588454" y="137020"/>
                </a:lnTo>
                <a:lnTo>
                  <a:pt x="594944" y="126136"/>
                </a:lnTo>
                <a:lnTo>
                  <a:pt x="601751" y="114706"/>
                </a:lnTo>
                <a:lnTo>
                  <a:pt x="606666" y="84099"/>
                </a:lnTo>
                <a:lnTo>
                  <a:pt x="600722" y="49212"/>
                </a:lnTo>
                <a:lnTo>
                  <a:pt x="595795" y="42049"/>
                </a:lnTo>
                <a:lnTo>
                  <a:pt x="582498" y="22720"/>
                </a:lnTo>
                <a:lnTo>
                  <a:pt x="556069" y="8458"/>
                </a:lnTo>
                <a:lnTo>
                  <a:pt x="556069" y="84099"/>
                </a:lnTo>
                <a:lnTo>
                  <a:pt x="553250" y="103073"/>
                </a:lnTo>
                <a:lnTo>
                  <a:pt x="544436" y="116141"/>
                </a:lnTo>
                <a:lnTo>
                  <a:pt x="529056" y="123698"/>
                </a:lnTo>
                <a:lnTo>
                  <a:pt x="506577" y="126136"/>
                </a:lnTo>
                <a:lnTo>
                  <a:pt x="443877" y="126136"/>
                </a:lnTo>
                <a:lnTo>
                  <a:pt x="443877" y="42049"/>
                </a:lnTo>
                <a:lnTo>
                  <a:pt x="506577" y="42049"/>
                </a:lnTo>
                <a:lnTo>
                  <a:pt x="529056" y="44513"/>
                </a:lnTo>
                <a:lnTo>
                  <a:pt x="544436" y="52120"/>
                </a:lnTo>
                <a:lnTo>
                  <a:pt x="553250" y="65201"/>
                </a:lnTo>
                <a:lnTo>
                  <a:pt x="556069" y="84099"/>
                </a:lnTo>
                <a:lnTo>
                  <a:pt x="556069" y="8458"/>
                </a:lnTo>
                <a:lnTo>
                  <a:pt x="551332" y="5892"/>
                </a:lnTo>
                <a:lnTo>
                  <a:pt x="506577" y="0"/>
                </a:lnTo>
                <a:lnTo>
                  <a:pt x="393649" y="0"/>
                </a:lnTo>
                <a:lnTo>
                  <a:pt x="393649" y="266776"/>
                </a:lnTo>
                <a:lnTo>
                  <a:pt x="443877" y="266776"/>
                </a:lnTo>
                <a:lnTo>
                  <a:pt x="443877" y="168186"/>
                </a:lnTo>
                <a:lnTo>
                  <a:pt x="492988" y="168186"/>
                </a:lnTo>
                <a:lnTo>
                  <a:pt x="550659" y="266776"/>
                </a:lnTo>
                <a:lnTo>
                  <a:pt x="607047" y="266776"/>
                </a:lnTo>
                <a:close/>
              </a:path>
              <a:path w="893445" h="267334">
                <a:moveTo>
                  <a:pt x="893356" y="266788"/>
                </a:moveTo>
                <a:lnTo>
                  <a:pt x="867181" y="204647"/>
                </a:lnTo>
                <a:lnTo>
                  <a:pt x="849388" y="162420"/>
                </a:lnTo>
                <a:lnTo>
                  <a:pt x="810056" y="69024"/>
                </a:lnTo>
                <a:lnTo>
                  <a:pt x="798474" y="41529"/>
                </a:lnTo>
                <a:lnTo>
                  <a:pt x="798474" y="162420"/>
                </a:lnTo>
                <a:lnTo>
                  <a:pt x="722198" y="162420"/>
                </a:lnTo>
                <a:lnTo>
                  <a:pt x="760336" y="69024"/>
                </a:lnTo>
                <a:lnTo>
                  <a:pt x="798474" y="162420"/>
                </a:lnTo>
                <a:lnTo>
                  <a:pt x="798474" y="41529"/>
                </a:lnTo>
                <a:lnTo>
                  <a:pt x="780986" y="12"/>
                </a:lnTo>
                <a:lnTo>
                  <a:pt x="739876" y="12"/>
                </a:lnTo>
                <a:lnTo>
                  <a:pt x="627507" y="266788"/>
                </a:lnTo>
                <a:lnTo>
                  <a:pt x="679780" y="266788"/>
                </a:lnTo>
                <a:lnTo>
                  <a:pt x="705078" y="204647"/>
                </a:lnTo>
                <a:lnTo>
                  <a:pt x="815594" y="204647"/>
                </a:lnTo>
                <a:lnTo>
                  <a:pt x="841070" y="266788"/>
                </a:lnTo>
                <a:lnTo>
                  <a:pt x="893356" y="2667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5933676" y="902289"/>
            <a:ext cx="435609" cy="278130"/>
            <a:chOff x="5933676" y="902289"/>
            <a:chExt cx="435609" cy="278130"/>
          </a:xfrm>
        </p:grpSpPr>
        <p:sp>
          <p:nvSpPr>
            <p:cNvPr id="24" name="object 24"/>
            <p:cNvSpPr/>
            <p:nvPr/>
          </p:nvSpPr>
          <p:spPr>
            <a:xfrm>
              <a:off x="5933676" y="902289"/>
              <a:ext cx="216535" cy="278130"/>
            </a:xfrm>
            <a:custGeom>
              <a:avLst/>
              <a:gdLst/>
              <a:ahLst/>
              <a:cxnLst/>
              <a:rect l="l" t="t" r="r" b="b"/>
              <a:pathLst>
                <a:path w="216535" h="278130">
                  <a:moveTo>
                    <a:pt x="107340" y="0"/>
                  </a:moveTo>
                  <a:lnTo>
                    <a:pt x="62358" y="5878"/>
                  </a:lnTo>
                  <a:lnTo>
                    <a:pt x="31415" y="21769"/>
                  </a:lnTo>
                  <a:lnTo>
                    <a:pt x="13551" y="45053"/>
                  </a:lnTo>
                  <a:lnTo>
                    <a:pt x="7810" y="73113"/>
                  </a:lnTo>
                  <a:lnTo>
                    <a:pt x="13217" y="100818"/>
                  </a:lnTo>
                  <a:lnTo>
                    <a:pt x="30414" y="124250"/>
                  </a:lnTo>
                  <a:lnTo>
                    <a:pt x="60868" y="143044"/>
                  </a:lnTo>
                  <a:lnTo>
                    <a:pt x="106045" y="156832"/>
                  </a:lnTo>
                  <a:lnTo>
                    <a:pt x="133396" y="164404"/>
                  </a:lnTo>
                  <a:lnTo>
                    <a:pt x="151852" y="173877"/>
                  </a:lnTo>
                  <a:lnTo>
                    <a:pt x="162285" y="185476"/>
                  </a:lnTo>
                  <a:lnTo>
                    <a:pt x="165569" y="199428"/>
                  </a:lnTo>
                  <a:lnTo>
                    <a:pt x="162353" y="216349"/>
                  </a:lnTo>
                  <a:lnTo>
                    <a:pt x="152666" y="227636"/>
                  </a:lnTo>
                  <a:lnTo>
                    <a:pt x="136455" y="233934"/>
                  </a:lnTo>
                  <a:lnTo>
                    <a:pt x="113665" y="235889"/>
                  </a:lnTo>
                  <a:lnTo>
                    <a:pt x="87683" y="234096"/>
                  </a:lnTo>
                  <a:lnTo>
                    <a:pt x="64160" y="229076"/>
                  </a:lnTo>
                  <a:lnTo>
                    <a:pt x="43113" y="221370"/>
                  </a:lnTo>
                  <a:lnTo>
                    <a:pt x="24561" y="211518"/>
                  </a:lnTo>
                  <a:lnTo>
                    <a:pt x="0" y="246684"/>
                  </a:lnTo>
                  <a:lnTo>
                    <a:pt x="23048" y="260832"/>
                  </a:lnTo>
                  <a:lnTo>
                    <a:pt x="48883" y="270546"/>
                  </a:lnTo>
                  <a:lnTo>
                    <a:pt x="78693" y="276143"/>
                  </a:lnTo>
                  <a:lnTo>
                    <a:pt x="113665" y="277939"/>
                  </a:lnTo>
                  <a:lnTo>
                    <a:pt x="154564" y="273548"/>
                  </a:lnTo>
                  <a:lnTo>
                    <a:pt x="187039" y="259686"/>
                  </a:lnTo>
                  <a:lnTo>
                    <a:pt x="208455" y="235323"/>
                  </a:lnTo>
                  <a:lnTo>
                    <a:pt x="216179" y="199428"/>
                  </a:lnTo>
                  <a:lnTo>
                    <a:pt x="209891" y="168414"/>
                  </a:lnTo>
                  <a:lnTo>
                    <a:pt x="190993" y="144270"/>
                  </a:lnTo>
                  <a:lnTo>
                    <a:pt x="159434" y="126124"/>
                  </a:lnTo>
                  <a:lnTo>
                    <a:pt x="115163" y="113106"/>
                  </a:lnTo>
                  <a:lnTo>
                    <a:pt x="90127" y="106548"/>
                  </a:lnTo>
                  <a:lnTo>
                    <a:pt x="72418" y="98277"/>
                  </a:lnTo>
                  <a:lnTo>
                    <a:pt x="61896" y="87422"/>
                  </a:lnTo>
                  <a:lnTo>
                    <a:pt x="58420" y="73113"/>
                  </a:lnTo>
                  <a:lnTo>
                    <a:pt x="61825" y="59076"/>
                  </a:lnTo>
                  <a:lnTo>
                    <a:pt x="71578" y="49418"/>
                  </a:lnTo>
                  <a:lnTo>
                    <a:pt x="86982" y="43842"/>
                  </a:lnTo>
                  <a:lnTo>
                    <a:pt x="107340" y="42049"/>
                  </a:lnTo>
                  <a:lnTo>
                    <a:pt x="128494" y="43296"/>
                  </a:lnTo>
                  <a:lnTo>
                    <a:pt x="147204" y="46862"/>
                  </a:lnTo>
                  <a:lnTo>
                    <a:pt x="163749" y="52486"/>
                  </a:lnTo>
                  <a:lnTo>
                    <a:pt x="178409" y="59905"/>
                  </a:lnTo>
                  <a:lnTo>
                    <a:pt x="202971" y="24739"/>
                  </a:lnTo>
                  <a:lnTo>
                    <a:pt x="182901" y="13421"/>
                  </a:lnTo>
                  <a:lnTo>
                    <a:pt x="161018" y="5745"/>
                  </a:lnTo>
                  <a:lnTo>
                    <a:pt x="136204" y="1381"/>
                  </a:lnTo>
                  <a:lnTo>
                    <a:pt x="10734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83334" y="984519"/>
              <a:ext cx="185483" cy="193852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6413449" y="980807"/>
            <a:ext cx="790575" cy="293370"/>
          </a:xfrm>
          <a:custGeom>
            <a:avLst/>
            <a:gdLst/>
            <a:ahLst/>
            <a:cxnLst/>
            <a:rect l="l" t="t" r="r" b="b"/>
            <a:pathLst>
              <a:path w="790575" h="293369">
                <a:moveTo>
                  <a:pt x="140271" y="7632"/>
                </a:moveTo>
                <a:lnTo>
                  <a:pt x="131419" y="4318"/>
                </a:lnTo>
                <a:lnTo>
                  <a:pt x="121818" y="1930"/>
                </a:lnTo>
                <a:lnTo>
                  <a:pt x="111455" y="482"/>
                </a:lnTo>
                <a:lnTo>
                  <a:pt x="100279" y="0"/>
                </a:lnTo>
                <a:lnTo>
                  <a:pt x="84721" y="1765"/>
                </a:lnTo>
                <a:lnTo>
                  <a:pt x="69100" y="7429"/>
                </a:lnTo>
                <a:lnTo>
                  <a:pt x="55676" y="17576"/>
                </a:lnTo>
                <a:lnTo>
                  <a:pt x="46697" y="32740"/>
                </a:lnTo>
                <a:lnTo>
                  <a:pt x="46697" y="3721"/>
                </a:lnTo>
                <a:lnTo>
                  <a:pt x="0" y="3721"/>
                </a:lnTo>
                <a:lnTo>
                  <a:pt x="0" y="193852"/>
                </a:lnTo>
                <a:lnTo>
                  <a:pt x="46697" y="193852"/>
                </a:lnTo>
                <a:lnTo>
                  <a:pt x="46697" y="92087"/>
                </a:lnTo>
                <a:lnTo>
                  <a:pt x="49301" y="69951"/>
                </a:lnTo>
                <a:lnTo>
                  <a:pt x="57492" y="53200"/>
                </a:lnTo>
                <a:lnTo>
                  <a:pt x="71818" y="42595"/>
                </a:lnTo>
                <a:lnTo>
                  <a:pt x="92837" y="38887"/>
                </a:lnTo>
                <a:lnTo>
                  <a:pt x="100418" y="39268"/>
                </a:lnTo>
                <a:lnTo>
                  <a:pt x="107238" y="40411"/>
                </a:lnTo>
                <a:lnTo>
                  <a:pt x="113322" y="42329"/>
                </a:lnTo>
                <a:lnTo>
                  <a:pt x="118694" y="45021"/>
                </a:lnTo>
                <a:lnTo>
                  <a:pt x="140271" y="7632"/>
                </a:lnTo>
                <a:close/>
              </a:path>
              <a:path w="790575" h="293369">
                <a:moveTo>
                  <a:pt x="358495" y="3721"/>
                </a:moveTo>
                <a:lnTo>
                  <a:pt x="308076" y="3721"/>
                </a:lnTo>
                <a:lnTo>
                  <a:pt x="254876" y="140830"/>
                </a:lnTo>
                <a:lnTo>
                  <a:pt x="201853" y="3721"/>
                </a:lnTo>
                <a:lnTo>
                  <a:pt x="151434" y="3721"/>
                </a:lnTo>
                <a:lnTo>
                  <a:pt x="231241" y="193852"/>
                </a:lnTo>
                <a:lnTo>
                  <a:pt x="278498" y="193852"/>
                </a:lnTo>
                <a:lnTo>
                  <a:pt x="358495" y="3721"/>
                </a:lnTo>
                <a:close/>
              </a:path>
              <a:path w="790575" h="293369">
                <a:moveTo>
                  <a:pt x="570763" y="117017"/>
                </a:moveTo>
                <a:lnTo>
                  <a:pt x="567143" y="80365"/>
                </a:lnTo>
                <a:lnTo>
                  <a:pt x="565797" y="66713"/>
                </a:lnTo>
                <a:lnTo>
                  <a:pt x="551129" y="38874"/>
                </a:lnTo>
                <a:lnTo>
                  <a:pt x="546481" y="30035"/>
                </a:lnTo>
                <a:lnTo>
                  <a:pt x="520344" y="11887"/>
                </a:lnTo>
                <a:lnTo>
                  <a:pt x="520344" y="80365"/>
                </a:lnTo>
                <a:lnTo>
                  <a:pt x="420255" y="80365"/>
                </a:lnTo>
                <a:lnTo>
                  <a:pt x="422694" y="68072"/>
                </a:lnTo>
                <a:lnTo>
                  <a:pt x="430911" y="54457"/>
                </a:lnTo>
                <a:lnTo>
                  <a:pt x="446316" y="43421"/>
                </a:lnTo>
                <a:lnTo>
                  <a:pt x="470306" y="38874"/>
                </a:lnTo>
                <a:lnTo>
                  <a:pt x="494296" y="43421"/>
                </a:lnTo>
                <a:lnTo>
                  <a:pt x="509701" y="54457"/>
                </a:lnTo>
                <a:lnTo>
                  <a:pt x="517918" y="68072"/>
                </a:lnTo>
                <a:lnTo>
                  <a:pt x="520344" y="80365"/>
                </a:lnTo>
                <a:lnTo>
                  <a:pt x="520344" y="11887"/>
                </a:lnTo>
                <a:lnTo>
                  <a:pt x="514197" y="7607"/>
                </a:lnTo>
                <a:lnTo>
                  <a:pt x="470306" y="0"/>
                </a:lnTo>
                <a:lnTo>
                  <a:pt x="426974" y="7556"/>
                </a:lnTo>
                <a:lnTo>
                  <a:pt x="395516" y="28384"/>
                </a:lnTo>
                <a:lnTo>
                  <a:pt x="376326" y="59715"/>
                </a:lnTo>
                <a:lnTo>
                  <a:pt x="369836" y="98780"/>
                </a:lnTo>
                <a:lnTo>
                  <a:pt x="376326" y="137998"/>
                </a:lnTo>
                <a:lnTo>
                  <a:pt x="395516" y="169316"/>
                </a:lnTo>
                <a:lnTo>
                  <a:pt x="426974" y="190068"/>
                </a:lnTo>
                <a:lnTo>
                  <a:pt x="470306" y="197573"/>
                </a:lnTo>
                <a:lnTo>
                  <a:pt x="495744" y="195935"/>
                </a:lnTo>
                <a:lnTo>
                  <a:pt x="518769" y="190665"/>
                </a:lnTo>
                <a:lnTo>
                  <a:pt x="539419" y="181165"/>
                </a:lnTo>
                <a:lnTo>
                  <a:pt x="557733" y="166878"/>
                </a:lnTo>
                <a:lnTo>
                  <a:pt x="549490" y="158686"/>
                </a:lnTo>
                <a:lnTo>
                  <a:pt x="529463" y="138785"/>
                </a:lnTo>
                <a:lnTo>
                  <a:pt x="518883" y="146367"/>
                </a:lnTo>
                <a:lnTo>
                  <a:pt x="505815" y="152704"/>
                </a:lnTo>
                <a:lnTo>
                  <a:pt x="489775" y="157060"/>
                </a:lnTo>
                <a:lnTo>
                  <a:pt x="470306" y="158686"/>
                </a:lnTo>
                <a:lnTo>
                  <a:pt x="446468" y="154076"/>
                </a:lnTo>
                <a:lnTo>
                  <a:pt x="431050" y="142938"/>
                </a:lnTo>
                <a:lnTo>
                  <a:pt x="422744" y="129247"/>
                </a:lnTo>
                <a:lnTo>
                  <a:pt x="420255" y="117017"/>
                </a:lnTo>
                <a:lnTo>
                  <a:pt x="570763" y="117017"/>
                </a:lnTo>
                <a:close/>
              </a:path>
              <a:path w="790575" h="293369">
                <a:moveTo>
                  <a:pt x="790282" y="3721"/>
                </a:moveTo>
                <a:lnTo>
                  <a:pt x="740613" y="3721"/>
                </a:lnTo>
                <a:lnTo>
                  <a:pt x="686295" y="138963"/>
                </a:lnTo>
                <a:lnTo>
                  <a:pt x="632155" y="3721"/>
                </a:lnTo>
                <a:lnTo>
                  <a:pt x="582485" y="3721"/>
                </a:lnTo>
                <a:lnTo>
                  <a:pt x="663778" y="193852"/>
                </a:lnTo>
                <a:lnTo>
                  <a:pt x="648893" y="229387"/>
                </a:lnTo>
                <a:lnTo>
                  <a:pt x="644232" y="239179"/>
                </a:lnTo>
                <a:lnTo>
                  <a:pt x="639483" y="246964"/>
                </a:lnTo>
                <a:lnTo>
                  <a:pt x="633018" y="252082"/>
                </a:lnTo>
                <a:lnTo>
                  <a:pt x="623227" y="253936"/>
                </a:lnTo>
                <a:lnTo>
                  <a:pt x="615035" y="253936"/>
                </a:lnTo>
                <a:lnTo>
                  <a:pt x="607974" y="251142"/>
                </a:lnTo>
                <a:lnTo>
                  <a:pt x="602767" y="248729"/>
                </a:lnTo>
                <a:lnTo>
                  <a:pt x="586955" y="283705"/>
                </a:lnTo>
                <a:lnTo>
                  <a:pt x="595096" y="287248"/>
                </a:lnTo>
                <a:lnTo>
                  <a:pt x="604850" y="290144"/>
                </a:lnTo>
                <a:lnTo>
                  <a:pt x="615518" y="292100"/>
                </a:lnTo>
                <a:lnTo>
                  <a:pt x="626389" y="292823"/>
                </a:lnTo>
                <a:lnTo>
                  <a:pt x="650201" y="289204"/>
                </a:lnTo>
                <a:lnTo>
                  <a:pt x="666038" y="279488"/>
                </a:lnTo>
                <a:lnTo>
                  <a:pt x="676744" y="265430"/>
                </a:lnTo>
                <a:lnTo>
                  <a:pt x="685177" y="248729"/>
                </a:lnTo>
                <a:lnTo>
                  <a:pt x="790282" y="37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34517" y="902296"/>
            <a:ext cx="887094" cy="278130"/>
          </a:xfrm>
          <a:custGeom>
            <a:avLst/>
            <a:gdLst/>
            <a:ahLst/>
            <a:cxnLst/>
            <a:rect l="l" t="t" r="r" b="b"/>
            <a:pathLst>
              <a:path w="887095" h="278130">
                <a:moveTo>
                  <a:pt x="189014" y="230492"/>
                </a:moveTo>
                <a:lnTo>
                  <a:pt x="77393" y="230492"/>
                </a:lnTo>
                <a:lnTo>
                  <a:pt x="122377" y="183476"/>
                </a:lnTo>
                <a:lnTo>
                  <a:pt x="148272" y="156083"/>
                </a:lnTo>
                <a:lnTo>
                  <a:pt x="164134" y="137922"/>
                </a:lnTo>
                <a:lnTo>
                  <a:pt x="176555" y="119062"/>
                </a:lnTo>
                <a:lnTo>
                  <a:pt x="184632" y="98945"/>
                </a:lnTo>
                <a:lnTo>
                  <a:pt x="187528" y="77012"/>
                </a:lnTo>
                <a:lnTo>
                  <a:pt x="181013" y="44577"/>
                </a:lnTo>
                <a:lnTo>
                  <a:pt x="162509" y="20370"/>
                </a:lnTo>
                <a:lnTo>
                  <a:pt x="133527" y="5232"/>
                </a:lnTo>
                <a:lnTo>
                  <a:pt x="95618" y="0"/>
                </a:lnTo>
                <a:lnTo>
                  <a:pt x="56591" y="6769"/>
                </a:lnTo>
                <a:lnTo>
                  <a:pt x="28625" y="23647"/>
                </a:lnTo>
                <a:lnTo>
                  <a:pt x="10261" y="45605"/>
                </a:lnTo>
                <a:lnTo>
                  <a:pt x="0" y="67525"/>
                </a:lnTo>
                <a:lnTo>
                  <a:pt x="44094" y="82969"/>
                </a:lnTo>
                <a:lnTo>
                  <a:pt x="49580" y="71945"/>
                </a:lnTo>
                <a:lnTo>
                  <a:pt x="59245" y="58394"/>
                </a:lnTo>
                <a:lnTo>
                  <a:pt x="74218" y="46901"/>
                </a:lnTo>
                <a:lnTo>
                  <a:pt x="95618" y="42037"/>
                </a:lnTo>
                <a:lnTo>
                  <a:pt x="113855" y="44500"/>
                </a:lnTo>
                <a:lnTo>
                  <a:pt x="126949" y="51511"/>
                </a:lnTo>
                <a:lnTo>
                  <a:pt x="134835" y="62534"/>
                </a:lnTo>
                <a:lnTo>
                  <a:pt x="137477" y="77012"/>
                </a:lnTo>
                <a:lnTo>
                  <a:pt x="136067" y="88722"/>
                </a:lnTo>
                <a:lnTo>
                  <a:pt x="131775" y="99949"/>
                </a:lnTo>
                <a:lnTo>
                  <a:pt x="124523" y="111239"/>
                </a:lnTo>
                <a:lnTo>
                  <a:pt x="114223" y="123151"/>
                </a:lnTo>
                <a:lnTo>
                  <a:pt x="749" y="242214"/>
                </a:lnTo>
                <a:lnTo>
                  <a:pt x="749" y="272351"/>
                </a:lnTo>
                <a:lnTo>
                  <a:pt x="189014" y="272351"/>
                </a:lnTo>
                <a:lnTo>
                  <a:pt x="189014" y="230492"/>
                </a:lnTo>
                <a:close/>
              </a:path>
              <a:path w="887095" h="278130">
                <a:moveTo>
                  <a:pt x="441096" y="138963"/>
                </a:moveTo>
                <a:lnTo>
                  <a:pt x="434136" y="82727"/>
                </a:lnTo>
                <a:lnTo>
                  <a:pt x="414731" y="42037"/>
                </a:lnTo>
                <a:lnTo>
                  <a:pt x="413181" y="38798"/>
                </a:lnTo>
                <a:lnTo>
                  <a:pt x="390867" y="20599"/>
                </a:lnTo>
                <a:lnTo>
                  <a:pt x="390867" y="138963"/>
                </a:lnTo>
                <a:lnTo>
                  <a:pt x="387769" y="176555"/>
                </a:lnTo>
                <a:lnTo>
                  <a:pt x="377469" y="207378"/>
                </a:lnTo>
                <a:lnTo>
                  <a:pt x="358368" y="228231"/>
                </a:lnTo>
                <a:lnTo>
                  <a:pt x="328917" y="235889"/>
                </a:lnTo>
                <a:lnTo>
                  <a:pt x="299453" y="228231"/>
                </a:lnTo>
                <a:lnTo>
                  <a:pt x="280352" y="207378"/>
                </a:lnTo>
                <a:lnTo>
                  <a:pt x="270052" y="176555"/>
                </a:lnTo>
                <a:lnTo>
                  <a:pt x="266966" y="138963"/>
                </a:lnTo>
                <a:lnTo>
                  <a:pt x="270052" y="101384"/>
                </a:lnTo>
                <a:lnTo>
                  <a:pt x="280352" y="70561"/>
                </a:lnTo>
                <a:lnTo>
                  <a:pt x="299453" y="49707"/>
                </a:lnTo>
                <a:lnTo>
                  <a:pt x="328917" y="42037"/>
                </a:lnTo>
                <a:lnTo>
                  <a:pt x="358368" y="49707"/>
                </a:lnTo>
                <a:lnTo>
                  <a:pt x="377469" y="70561"/>
                </a:lnTo>
                <a:lnTo>
                  <a:pt x="387769" y="101384"/>
                </a:lnTo>
                <a:lnTo>
                  <a:pt x="390867" y="138963"/>
                </a:lnTo>
                <a:lnTo>
                  <a:pt x="390867" y="20599"/>
                </a:lnTo>
                <a:lnTo>
                  <a:pt x="378142" y="10210"/>
                </a:lnTo>
                <a:lnTo>
                  <a:pt x="328917" y="0"/>
                </a:lnTo>
                <a:lnTo>
                  <a:pt x="279679" y="10210"/>
                </a:lnTo>
                <a:lnTo>
                  <a:pt x="244640" y="38798"/>
                </a:lnTo>
                <a:lnTo>
                  <a:pt x="223685" y="82727"/>
                </a:lnTo>
                <a:lnTo>
                  <a:pt x="216738" y="138963"/>
                </a:lnTo>
                <a:lnTo>
                  <a:pt x="223685" y="195211"/>
                </a:lnTo>
                <a:lnTo>
                  <a:pt x="244640" y="239141"/>
                </a:lnTo>
                <a:lnTo>
                  <a:pt x="279679" y="267728"/>
                </a:lnTo>
                <a:lnTo>
                  <a:pt x="328917" y="277926"/>
                </a:lnTo>
                <a:lnTo>
                  <a:pt x="378142" y="267728"/>
                </a:lnTo>
                <a:lnTo>
                  <a:pt x="413181" y="239141"/>
                </a:lnTo>
                <a:lnTo>
                  <a:pt x="414731" y="235889"/>
                </a:lnTo>
                <a:lnTo>
                  <a:pt x="434136" y="195211"/>
                </a:lnTo>
                <a:lnTo>
                  <a:pt x="441096" y="138963"/>
                </a:lnTo>
                <a:close/>
              </a:path>
              <a:path w="887095" h="278130">
                <a:moveTo>
                  <a:pt x="655218" y="230492"/>
                </a:moveTo>
                <a:lnTo>
                  <a:pt x="543598" y="230492"/>
                </a:lnTo>
                <a:lnTo>
                  <a:pt x="588581" y="183476"/>
                </a:lnTo>
                <a:lnTo>
                  <a:pt x="614476" y="156083"/>
                </a:lnTo>
                <a:lnTo>
                  <a:pt x="630339" y="137922"/>
                </a:lnTo>
                <a:lnTo>
                  <a:pt x="642759" y="119062"/>
                </a:lnTo>
                <a:lnTo>
                  <a:pt x="650836" y="98945"/>
                </a:lnTo>
                <a:lnTo>
                  <a:pt x="653732" y="77012"/>
                </a:lnTo>
                <a:lnTo>
                  <a:pt x="647217" y="44577"/>
                </a:lnTo>
                <a:lnTo>
                  <a:pt x="628713" y="20370"/>
                </a:lnTo>
                <a:lnTo>
                  <a:pt x="599732" y="5232"/>
                </a:lnTo>
                <a:lnTo>
                  <a:pt x="561822" y="0"/>
                </a:lnTo>
                <a:lnTo>
                  <a:pt x="522795" y="6769"/>
                </a:lnTo>
                <a:lnTo>
                  <a:pt x="494830" y="23647"/>
                </a:lnTo>
                <a:lnTo>
                  <a:pt x="476465" y="45605"/>
                </a:lnTo>
                <a:lnTo>
                  <a:pt x="466204" y="67525"/>
                </a:lnTo>
                <a:lnTo>
                  <a:pt x="510298" y="82969"/>
                </a:lnTo>
                <a:lnTo>
                  <a:pt x="515785" y="71945"/>
                </a:lnTo>
                <a:lnTo>
                  <a:pt x="525449" y="58394"/>
                </a:lnTo>
                <a:lnTo>
                  <a:pt x="540423" y="46901"/>
                </a:lnTo>
                <a:lnTo>
                  <a:pt x="561822" y="42037"/>
                </a:lnTo>
                <a:lnTo>
                  <a:pt x="580059" y="44500"/>
                </a:lnTo>
                <a:lnTo>
                  <a:pt x="593153" y="51511"/>
                </a:lnTo>
                <a:lnTo>
                  <a:pt x="601040" y="62534"/>
                </a:lnTo>
                <a:lnTo>
                  <a:pt x="603681" y="77012"/>
                </a:lnTo>
                <a:lnTo>
                  <a:pt x="602272" y="88722"/>
                </a:lnTo>
                <a:lnTo>
                  <a:pt x="597979" y="99949"/>
                </a:lnTo>
                <a:lnTo>
                  <a:pt x="590727" y="111239"/>
                </a:lnTo>
                <a:lnTo>
                  <a:pt x="580428" y="123151"/>
                </a:lnTo>
                <a:lnTo>
                  <a:pt x="466953" y="242214"/>
                </a:lnTo>
                <a:lnTo>
                  <a:pt x="466953" y="272351"/>
                </a:lnTo>
                <a:lnTo>
                  <a:pt x="655218" y="272351"/>
                </a:lnTo>
                <a:lnTo>
                  <a:pt x="655218" y="230492"/>
                </a:lnTo>
                <a:close/>
              </a:path>
              <a:path w="887095" h="278130">
                <a:moveTo>
                  <a:pt x="887018" y="197573"/>
                </a:moveTo>
                <a:lnTo>
                  <a:pt x="882459" y="172123"/>
                </a:lnTo>
                <a:lnTo>
                  <a:pt x="870369" y="153390"/>
                </a:lnTo>
                <a:lnTo>
                  <a:pt x="853109" y="140804"/>
                </a:lnTo>
                <a:lnTo>
                  <a:pt x="833069" y="133756"/>
                </a:lnTo>
                <a:lnTo>
                  <a:pt x="853528" y="123685"/>
                </a:lnTo>
                <a:lnTo>
                  <a:pt x="868045" y="109766"/>
                </a:lnTo>
                <a:lnTo>
                  <a:pt x="876706" y="93052"/>
                </a:lnTo>
                <a:lnTo>
                  <a:pt x="879576" y="74599"/>
                </a:lnTo>
                <a:lnTo>
                  <a:pt x="872604" y="41910"/>
                </a:lnTo>
                <a:lnTo>
                  <a:pt x="852944" y="18605"/>
                </a:lnTo>
                <a:lnTo>
                  <a:pt x="822515" y="4648"/>
                </a:lnTo>
                <a:lnTo>
                  <a:pt x="783209" y="0"/>
                </a:lnTo>
                <a:lnTo>
                  <a:pt x="742099" y="6616"/>
                </a:lnTo>
                <a:lnTo>
                  <a:pt x="714260" y="22047"/>
                </a:lnTo>
                <a:lnTo>
                  <a:pt x="697687" y="39712"/>
                </a:lnTo>
                <a:lnTo>
                  <a:pt x="690372" y="53022"/>
                </a:lnTo>
                <a:lnTo>
                  <a:pt x="734466" y="68453"/>
                </a:lnTo>
                <a:lnTo>
                  <a:pt x="739521" y="61188"/>
                </a:lnTo>
                <a:lnTo>
                  <a:pt x="748233" y="52463"/>
                </a:lnTo>
                <a:lnTo>
                  <a:pt x="762254" y="45123"/>
                </a:lnTo>
                <a:lnTo>
                  <a:pt x="783209" y="42037"/>
                </a:lnTo>
                <a:lnTo>
                  <a:pt x="804545" y="44411"/>
                </a:lnTo>
                <a:lnTo>
                  <a:pt x="818832" y="51066"/>
                </a:lnTo>
                <a:lnTo>
                  <a:pt x="826846" y="61353"/>
                </a:lnTo>
                <a:lnTo>
                  <a:pt x="829348" y="74599"/>
                </a:lnTo>
                <a:lnTo>
                  <a:pt x="824763" y="92837"/>
                </a:lnTo>
                <a:lnTo>
                  <a:pt x="811225" y="105384"/>
                </a:lnTo>
                <a:lnTo>
                  <a:pt x="789076" y="112649"/>
                </a:lnTo>
                <a:lnTo>
                  <a:pt x="758647" y="114973"/>
                </a:lnTo>
                <a:lnTo>
                  <a:pt x="758647" y="157200"/>
                </a:lnTo>
                <a:lnTo>
                  <a:pt x="794092" y="159486"/>
                </a:lnTo>
                <a:lnTo>
                  <a:pt x="818375" y="166649"/>
                </a:lnTo>
                <a:lnTo>
                  <a:pt x="832319" y="179184"/>
                </a:lnTo>
                <a:lnTo>
                  <a:pt x="836790" y="197573"/>
                </a:lnTo>
                <a:lnTo>
                  <a:pt x="833983" y="212661"/>
                </a:lnTo>
                <a:lnTo>
                  <a:pt x="824699" y="224828"/>
                </a:lnTo>
                <a:lnTo>
                  <a:pt x="807593" y="232943"/>
                </a:lnTo>
                <a:lnTo>
                  <a:pt x="781342" y="235889"/>
                </a:lnTo>
                <a:lnTo>
                  <a:pt x="761187" y="233807"/>
                </a:lnTo>
                <a:lnTo>
                  <a:pt x="745959" y="228130"/>
                </a:lnTo>
                <a:lnTo>
                  <a:pt x="734834" y="219722"/>
                </a:lnTo>
                <a:lnTo>
                  <a:pt x="727024" y="209473"/>
                </a:lnTo>
                <a:lnTo>
                  <a:pt x="682929" y="224917"/>
                </a:lnTo>
                <a:lnTo>
                  <a:pt x="694880" y="245757"/>
                </a:lnTo>
                <a:lnTo>
                  <a:pt x="714489" y="262597"/>
                </a:lnTo>
                <a:lnTo>
                  <a:pt x="742924" y="273837"/>
                </a:lnTo>
                <a:lnTo>
                  <a:pt x="781342" y="277939"/>
                </a:lnTo>
                <a:lnTo>
                  <a:pt x="824928" y="272923"/>
                </a:lnTo>
                <a:lnTo>
                  <a:pt x="858253" y="257848"/>
                </a:lnTo>
                <a:lnTo>
                  <a:pt x="879538" y="232727"/>
                </a:lnTo>
                <a:lnTo>
                  <a:pt x="887018" y="1975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5705" y="4106062"/>
            <a:ext cx="97790" cy="23495"/>
          </a:xfrm>
          <a:custGeom>
            <a:avLst/>
            <a:gdLst/>
            <a:ahLst/>
            <a:cxnLst/>
            <a:rect l="l" t="t" r="r" b="b"/>
            <a:pathLst>
              <a:path w="97790" h="23495">
                <a:moveTo>
                  <a:pt x="97485" y="0"/>
                </a:moveTo>
                <a:lnTo>
                  <a:pt x="0" y="0"/>
                </a:lnTo>
                <a:lnTo>
                  <a:pt x="0" y="23063"/>
                </a:lnTo>
                <a:lnTo>
                  <a:pt x="97485" y="23063"/>
                </a:lnTo>
                <a:lnTo>
                  <a:pt x="974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305253" y="3974198"/>
            <a:ext cx="533400" cy="229235"/>
            <a:chOff x="1305253" y="3974198"/>
            <a:chExt cx="533400" cy="229235"/>
          </a:xfrm>
        </p:grpSpPr>
        <p:sp>
          <p:nvSpPr>
            <p:cNvPr id="30" name="object 30"/>
            <p:cNvSpPr/>
            <p:nvPr/>
          </p:nvSpPr>
          <p:spPr>
            <a:xfrm>
              <a:off x="1305242" y="3986415"/>
              <a:ext cx="179705" cy="213360"/>
            </a:xfrm>
            <a:custGeom>
              <a:avLst/>
              <a:gdLst/>
              <a:ahLst/>
              <a:cxnLst/>
              <a:rect l="l" t="t" r="r" b="b"/>
              <a:pathLst>
                <a:path w="179705" h="213360">
                  <a:moveTo>
                    <a:pt x="179641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75018" y="24130"/>
                  </a:lnTo>
                  <a:lnTo>
                    <a:pt x="75018" y="213360"/>
                  </a:lnTo>
                  <a:lnTo>
                    <a:pt x="104635" y="213360"/>
                  </a:lnTo>
                  <a:lnTo>
                    <a:pt x="104635" y="24130"/>
                  </a:lnTo>
                  <a:lnTo>
                    <a:pt x="179641" y="24130"/>
                  </a:lnTo>
                  <a:lnTo>
                    <a:pt x="1796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4659" y="3974198"/>
              <a:ext cx="139750" cy="2256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7146" y="4045939"/>
              <a:ext cx="151510" cy="156870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956829" y="3986403"/>
            <a:ext cx="650240" cy="216535"/>
            <a:chOff x="1956829" y="3986403"/>
            <a:chExt cx="650240" cy="216535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56829" y="4045943"/>
              <a:ext cx="225475" cy="15388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15050" y="4045940"/>
              <a:ext cx="138252" cy="1568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392006" y="398640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4" h="213995">
                  <a:moveTo>
                    <a:pt x="18008" y="0"/>
                  </a:moveTo>
                  <a:lnTo>
                    <a:pt x="10983" y="1414"/>
                  </a:lnTo>
                  <a:lnTo>
                    <a:pt x="5260" y="5284"/>
                  </a:lnTo>
                  <a:lnTo>
                    <a:pt x="1410" y="11053"/>
                  </a:lnTo>
                  <a:lnTo>
                    <a:pt x="0" y="18161"/>
                  </a:lnTo>
                  <a:lnTo>
                    <a:pt x="1410" y="25180"/>
                  </a:lnTo>
                  <a:lnTo>
                    <a:pt x="5260" y="30903"/>
                  </a:lnTo>
                  <a:lnTo>
                    <a:pt x="10983" y="34757"/>
                  </a:lnTo>
                  <a:lnTo>
                    <a:pt x="18008" y="36169"/>
                  </a:lnTo>
                  <a:lnTo>
                    <a:pt x="25114" y="34757"/>
                  </a:lnTo>
                  <a:lnTo>
                    <a:pt x="30878" y="30903"/>
                  </a:lnTo>
                  <a:lnTo>
                    <a:pt x="34744" y="25180"/>
                  </a:lnTo>
                  <a:lnTo>
                    <a:pt x="36156" y="18161"/>
                  </a:lnTo>
                  <a:lnTo>
                    <a:pt x="34744" y="11053"/>
                  </a:lnTo>
                  <a:lnTo>
                    <a:pt x="30878" y="5284"/>
                  </a:lnTo>
                  <a:lnTo>
                    <a:pt x="25114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66861" y="4045940"/>
              <a:ext cx="139750" cy="15388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2726118" y="3986403"/>
            <a:ext cx="909319" cy="218440"/>
            <a:chOff x="2726118" y="3986403"/>
            <a:chExt cx="909319" cy="218440"/>
          </a:xfrm>
        </p:grpSpPr>
        <p:sp>
          <p:nvSpPr>
            <p:cNvPr id="39" name="object 39"/>
            <p:cNvSpPr/>
            <p:nvPr/>
          </p:nvSpPr>
          <p:spPr>
            <a:xfrm>
              <a:off x="2726118" y="3986403"/>
              <a:ext cx="50165" cy="213995"/>
            </a:xfrm>
            <a:custGeom>
              <a:avLst/>
              <a:gdLst/>
              <a:ahLst/>
              <a:cxnLst/>
              <a:rect l="l" t="t" r="r" b="b"/>
              <a:pathLst>
                <a:path w="50164" h="213995">
                  <a:moveTo>
                    <a:pt x="49555" y="0"/>
                  </a:moveTo>
                  <a:lnTo>
                    <a:pt x="0" y="0"/>
                  </a:lnTo>
                  <a:lnTo>
                    <a:pt x="0" y="213423"/>
                  </a:lnTo>
                  <a:lnTo>
                    <a:pt x="49555" y="213423"/>
                  </a:lnTo>
                  <a:lnTo>
                    <a:pt x="49555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96523" y="4042063"/>
              <a:ext cx="304797" cy="16222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22148" y="4046533"/>
              <a:ext cx="160147" cy="157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06099" y="4042063"/>
              <a:ext cx="328918" cy="16222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736661" y="3971228"/>
            <a:ext cx="871855" cy="307975"/>
            <a:chOff x="3736661" y="3971228"/>
            <a:chExt cx="871855" cy="307975"/>
          </a:xfrm>
        </p:grpSpPr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36661" y="3971228"/>
              <a:ext cx="263573" cy="23156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32988" y="4045940"/>
              <a:ext cx="140042" cy="15685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202798" y="3986402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4" y="34757"/>
                  </a:lnTo>
                  <a:lnTo>
                    <a:pt x="30878" y="30903"/>
                  </a:lnTo>
                  <a:lnTo>
                    <a:pt x="34744" y="25180"/>
                  </a:lnTo>
                  <a:lnTo>
                    <a:pt x="36156" y="18161"/>
                  </a:lnTo>
                  <a:lnTo>
                    <a:pt x="34744" y="11053"/>
                  </a:lnTo>
                  <a:lnTo>
                    <a:pt x="30878" y="5284"/>
                  </a:lnTo>
                  <a:lnTo>
                    <a:pt x="25114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77653" y="4045940"/>
              <a:ext cx="139750" cy="15388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50143" y="4045935"/>
              <a:ext cx="158064" cy="233070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4718781" y="3974198"/>
            <a:ext cx="797560" cy="228600"/>
            <a:chOff x="4718781" y="3974198"/>
            <a:chExt cx="797560" cy="228600"/>
          </a:xfrm>
        </p:grpSpPr>
        <p:sp>
          <p:nvSpPr>
            <p:cNvPr id="50" name="object 50"/>
            <p:cNvSpPr/>
            <p:nvPr/>
          </p:nvSpPr>
          <p:spPr>
            <a:xfrm>
              <a:off x="4718781" y="3986407"/>
              <a:ext cx="283210" cy="213995"/>
            </a:xfrm>
            <a:custGeom>
              <a:avLst/>
              <a:gdLst/>
              <a:ahLst/>
              <a:cxnLst/>
              <a:rect l="l" t="t" r="r" b="b"/>
              <a:pathLst>
                <a:path w="283210" h="213995">
                  <a:moveTo>
                    <a:pt x="282778" y="0"/>
                  </a:moveTo>
                  <a:lnTo>
                    <a:pt x="251815" y="0"/>
                  </a:lnTo>
                  <a:lnTo>
                    <a:pt x="201358" y="156718"/>
                  </a:lnTo>
                  <a:lnTo>
                    <a:pt x="160286" y="0"/>
                  </a:lnTo>
                  <a:lnTo>
                    <a:pt x="122491" y="0"/>
                  </a:lnTo>
                  <a:lnTo>
                    <a:pt x="81407" y="156718"/>
                  </a:lnTo>
                  <a:lnTo>
                    <a:pt x="30962" y="0"/>
                  </a:lnTo>
                  <a:lnTo>
                    <a:pt x="0" y="0"/>
                  </a:lnTo>
                  <a:lnTo>
                    <a:pt x="69951" y="213423"/>
                  </a:lnTo>
                  <a:lnTo>
                    <a:pt x="94805" y="213423"/>
                  </a:lnTo>
                  <a:lnTo>
                    <a:pt x="141389" y="36309"/>
                  </a:lnTo>
                  <a:lnTo>
                    <a:pt x="187972" y="213423"/>
                  </a:lnTo>
                  <a:lnTo>
                    <a:pt x="212826" y="213423"/>
                  </a:lnTo>
                  <a:lnTo>
                    <a:pt x="282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6854" y="3974198"/>
              <a:ext cx="139750" cy="2256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99351" y="4045940"/>
              <a:ext cx="138252" cy="15685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6302" y="4045940"/>
              <a:ext cx="139750" cy="153885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5548805" y="4004414"/>
            <a:ext cx="1062355" cy="274955"/>
            <a:chOff x="5548805" y="4004414"/>
            <a:chExt cx="1062355" cy="274955"/>
          </a:xfrm>
        </p:grpSpPr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39609" y="4045940"/>
              <a:ext cx="138252" cy="15685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48805" y="4045935"/>
              <a:ext cx="158064" cy="23307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16562" y="4045943"/>
              <a:ext cx="225475" cy="15388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74783" y="4045940"/>
              <a:ext cx="138252" cy="15685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42806" y="4004414"/>
              <a:ext cx="106108" cy="19838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72737" y="4045940"/>
              <a:ext cx="138252" cy="156857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1095705" y="4614062"/>
            <a:ext cx="97790" cy="23495"/>
          </a:xfrm>
          <a:custGeom>
            <a:avLst/>
            <a:gdLst/>
            <a:ahLst/>
            <a:cxnLst/>
            <a:rect l="l" t="t" r="r" b="b"/>
            <a:pathLst>
              <a:path w="97790" h="23495">
                <a:moveTo>
                  <a:pt x="97485" y="0"/>
                </a:moveTo>
                <a:lnTo>
                  <a:pt x="0" y="0"/>
                </a:lnTo>
                <a:lnTo>
                  <a:pt x="0" y="23063"/>
                </a:lnTo>
                <a:lnTo>
                  <a:pt x="97485" y="23063"/>
                </a:lnTo>
                <a:lnTo>
                  <a:pt x="974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1300794" y="4482198"/>
            <a:ext cx="932180" cy="229235"/>
            <a:chOff x="1300794" y="4482198"/>
            <a:chExt cx="932180" cy="229235"/>
          </a:xfrm>
        </p:grpSpPr>
        <p:sp>
          <p:nvSpPr>
            <p:cNvPr id="63" name="object 63"/>
            <p:cNvSpPr/>
            <p:nvPr/>
          </p:nvSpPr>
          <p:spPr>
            <a:xfrm>
              <a:off x="1300794" y="4494407"/>
              <a:ext cx="283210" cy="213995"/>
            </a:xfrm>
            <a:custGeom>
              <a:avLst/>
              <a:gdLst/>
              <a:ahLst/>
              <a:cxnLst/>
              <a:rect l="l" t="t" r="r" b="b"/>
              <a:pathLst>
                <a:path w="283209" h="213995">
                  <a:moveTo>
                    <a:pt x="282778" y="0"/>
                  </a:moveTo>
                  <a:lnTo>
                    <a:pt x="251815" y="0"/>
                  </a:lnTo>
                  <a:lnTo>
                    <a:pt x="201358" y="156718"/>
                  </a:lnTo>
                  <a:lnTo>
                    <a:pt x="160286" y="0"/>
                  </a:lnTo>
                  <a:lnTo>
                    <a:pt x="122491" y="0"/>
                  </a:lnTo>
                  <a:lnTo>
                    <a:pt x="81407" y="156718"/>
                  </a:lnTo>
                  <a:lnTo>
                    <a:pt x="30962" y="0"/>
                  </a:lnTo>
                  <a:lnTo>
                    <a:pt x="0" y="0"/>
                  </a:lnTo>
                  <a:lnTo>
                    <a:pt x="69951" y="213423"/>
                  </a:lnTo>
                  <a:lnTo>
                    <a:pt x="94805" y="213423"/>
                  </a:lnTo>
                  <a:lnTo>
                    <a:pt x="141389" y="36309"/>
                  </a:lnTo>
                  <a:lnTo>
                    <a:pt x="187972" y="213423"/>
                  </a:lnTo>
                  <a:lnTo>
                    <a:pt x="212826" y="213423"/>
                  </a:lnTo>
                  <a:lnTo>
                    <a:pt x="282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867" y="4482198"/>
              <a:ext cx="139750" cy="22562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1354" y="4553939"/>
              <a:ext cx="151510" cy="15687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65754" y="4553936"/>
              <a:ext cx="266999" cy="156872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2341996" y="4482198"/>
            <a:ext cx="632460" cy="304800"/>
            <a:chOff x="2341996" y="4482198"/>
            <a:chExt cx="632460" cy="304800"/>
          </a:xfrm>
        </p:grpSpPr>
        <p:pic>
          <p:nvPicPr>
            <p:cNvPr id="68" name="object 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41996" y="4512414"/>
              <a:ext cx="106108" cy="19838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77874" y="4482198"/>
              <a:ext cx="139750" cy="22562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50361" y="4553939"/>
              <a:ext cx="323559" cy="233062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3071111" y="4482203"/>
            <a:ext cx="839469" cy="228600"/>
            <a:chOff x="3071111" y="4482203"/>
            <a:chExt cx="839469" cy="228600"/>
          </a:xfrm>
        </p:grpSpPr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71111" y="4553935"/>
              <a:ext cx="398405" cy="15687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02261" y="4556915"/>
              <a:ext cx="139750" cy="153885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680705" y="4482203"/>
              <a:ext cx="45085" cy="226060"/>
            </a:xfrm>
            <a:custGeom>
              <a:avLst/>
              <a:gdLst/>
              <a:ahLst/>
              <a:cxnLst/>
              <a:rect l="l" t="t" r="r" b="b"/>
              <a:pathLst>
                <a:path w="45085" h="226060">
                  <a:moveTo>
                    <a:pt x="28130" y="0"/>
                  </a:moveTo>
                  <a:lnTo>
                    <a:pt x="0" y="0"/>
                  </a:lnTo>
                  <a:lnTo>
                    <a:pt x="0" y="183807"/>
                  </a:lnTo>
                  <a:lnTo>
                    <a:pt x="985" y="199508"/>
                  </a:lnTo>
                  <a:lnTo>
                    <a:pt x="5653" y="212866"/>
                  </a:lnTo>
                  <a:lnTo>
                    <a:pt x="16571" y="222149"/>
                  </a:lnTo>
                  <a:lnTo>
                    <a:pt x="36309" y="225628"/>
                  </a:lnTo>
                  <a:lnTo>
                    <a:pt x="44653" y="225628"/>
                  </a:lnTo>
                  <a:lnTo>
                    <a:pt x="44653" y="202552"/>
                  </a:lnTo>
                  <a:lnTo>
                    <a:pt x="28422" y="202552"/>
                  </a:lnTo>
                  <a:lnTo>
                    <a:pt x="28130" y="193624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52139" y="4482206"/>
              <a:ext cx="158064" cy="228600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4034172" y="4482200"/>
            <a:ext cx="460375" cy="229235"/>
            <a:chOff x="4034172" y="4482200"/>
            <a:chExt cx="460375" cy="229235"/>
          </a:xfrm>
        </p:grpSpPr>
        <p:sp>
          <p:nvSpPr>
            <p:cNvPr id="77" name="object 77"/>
            <p:cNvSpPr/>
            <p:nvPr/>
          </p:nvSpPr>
          <p:spPr>
            <a:xfrm>
              <a:off x="4034167" y="4482210"/>
              <a:ext cx="113664" cy="226060"/>
            </a:xfrm>
            <a:custGeom>
              <a:avLst/>
              <a:gdLst/>
              <a:ahLst/>
              <a:cxnLst/>
              <a:rect l="l" t="t" r="r" b="b"/>
              <a:pathLst>
                <a:path w="113664" h="226060">
                  <a:moveTo>
                    <a:pt x="44653" y="202552"/>
                  </a:moveTo>
                  <a:lnTo>
                    <a:pt x="28422" y="202552"/>
                  </a:lnTo>
                  <a:lnTo>
                    <a:pt x="28130" y="193624"/>
                  </a:lnTo>
                  <a:lnTo>
                    <a:pt x="28130" y="0"/>
                  </a:lnTo>
                  <a:lnTo>
                    <a:pt x="0" y="0"/>
                  </a:lnTo>
                  <a:lnTo>
                    <a:pt x="0" y="183807"/>
                  </a:lnTo>
                  <a:lnTo>
                    <a:pt x="977" y="199504"/>
                  </a:lnTo>
                  <a:lnTo>
                    <a:pt x="5651" y="212864"/>
                  </a:lnTo>
                  <a:lnTo>
                    <a:pt x="16573" y="222148"/>
                  </a:lnTo>
                  <a:lnTo>
                    <a:pt x="36309" y="225628"/>
                  </a:lnTo>
                  <a:lnTo>
                    <a:pt x="44653" y="225628"/>
                  </a:lnTo>
                  <a:lnTo>
                    <a:pt x="44653" y="202552"/>
                  </a:lnTo>
                  <a:close/>
                </a:path>
                <a:path w="113664" h="226060">
                  <a:moveTo>
                    <a:pt x="109550" y="74701"/>
                  </a:moveTo>
                  <a:lnTo>
                    <a:pt x="81419" y="74701"/>
                  </a:lnTo>
                  <a:lnTo>
                    <a:pt x="81419" y="225615"/>
                  </a:lnTo>
                  <a:lnTo>
                    <a:pt x="109550" y="225615"/>
                  </a:lnTo>
                  <a:lnTo>
                    <a:pt x="109550" y="74701"/>
                  </a:lnTo>
                  <a:close/>
                </a:path>
                <a:path w="113664" h="226060">
                  <a:moveTo>
                    <a:pt x="113563" y="30353"/>
                  </a:moveTo>
                  <a:lnTo>
                    <a:pt x="112141" y="23253"/>
                  </a:lnTo>
                  <a:lnTo>
                    <a:pt x="108267" y="17487"/>
                  </a:lnTo>
                  <a:lnTo>
                    <a:pt x="102501" y="13614"/>
                  </a:lnTo>
                  <a:lnTo>
                    <a:pt x="95402" y="12192"/>
                  </a:lnTo>
                  <a:lnTo>
                    <a:pt x="88379" y="13614"/>
                  </a:lnTo>
                  <a:lnTo>
                    <a:pt x="82651" y="17487"/>
                  </a:lnTo>
                  <a:lnTo>
                    <a:pt x="78803" y="23253"/>
                  </a:lnTo>
                  <a:lnTo>
                    <a:pt x="77393" y="30353"/>
                  </a:lnTo>
                  <a:lnTo>
                    <a:pt x="78803" y="37376"/>
                  </a:lnTo>
                  <a:lnTo>
                    <a:pt x="82651" y="43103"/>
                  </a:lnTo>
                  <a:lnTo>
                    <a:pt x="88379" y="46951"/>
                  </a:lnTo>
                  <a:lnTo>
                    <a:pt x="95402" y="48361"/>
                  </a:lnTo>
                  <a:lnTo>
                    <a:pt x="102501" y="46951"/>
                  </a:lnTo>
                  <a:lnTo>
                    <a:pt x="108267" y="43103"/>
                  </a:lnTo>
                  <a:lnTo>
                    <a:pt x="112141" y="37376"/>
                  </a:lnTo>
                  <a:lnTo>
                    <a:pt x="113563" y="303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86429" y="4482200"/>
              <a:ext cx="307619" cy="228608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4603291" y="4512414"/>
            <a:ext cx="294640" cy="198755"/>
            <a:chOff x="4603291" y="4512414"/>
            <a:chExt cx="294640" cy="198755"/>
          </a:xfrm>
        </p:grpSpPr>
        <p:pic>
          <p:nvPicPr>
            <p:cNvPr id="80" name="object 8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03291" y="4512414"/>
              <a:ext cx="106108" cy="19838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33215" y="4553935"/>
              <a:ext cx="164604" cy="156870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5006912" y="4553936"/>
            <a:ext cx="485140" cy="157480"/>
            <a:chOff x="5006912" y="4553936"/>
            <a:chExt cx="485140" cy="157480"/>
          </a:xfrm>
        </p:grpSpPr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06912" y="4553936"/>
              <a:ext cx="130962" cy="15687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1687" y="4553939"/>
              <a:ext cx="151511" cy="15687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0132" y="4553939"/>
              <a:ext cx="151511" cy="156870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5600898" y="4482198"/>
            <a:ext cx="673100" cy="229235"/>
            <a:chOff x="5600898" y="4482198"/>
            <a:chExt cx="673100" cy="229235"/>
          </a:xfrm>
        </p:grpSpPr>
        <p:pic>
          <p:nvPicPr>
            <p:cNvPr id="87" name="object 8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00898" y="4512414"/>
              <a:ext cx="106108" cy="19838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6776" y="4482198"/>
              <a:ext cx="139750" cy="22562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09264" y="4553939"/>
              <a:ext cx="151511" cy="15687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093663" y="449440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56" y="62509"/>
                  </a:moveTo>
                  <a:lnTo>
                    <a:pt x="4025" y="62509"/>
                  </a:lnTo>
                  <a:lnTo>
                    <a:pt x="4025" y="213423"/>
                  </a:lnTo>
                  <a:lnTo>
                    <a:pt x="32156" y="213423"/>
                  </a:lnTo>
                  <a:lnTo>
                    <a:pt x="32156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0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0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68524" y="4553936"/>
              <a:ext cx="104927" cy="153885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6379566" y="4510032"/>
            <a:ext cx="779145" cy="202565"/>
            <a:chOff x="6379566" y="4510032"/>
            <a:chExt cx="779145" cy="202565"/>
          </a:xfrm>
        </p:grpSpPr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79566" y="4550065"/>
              <a:ext cx="285902" cy="16133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86302" y="4510032"/>
              <a:ext cx="471935" cy="202260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7255426" y="4510032"/>
            <a:ext cx="863600" cy="277495"/>
            <a:chOff x="7255426" y="4510032"/>
            <a:chExt cx="863600" cy="277495"/>
          </a:xfrm>
        </p:grpSpPr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55426" y="4550063"/>
              <a:ext cx="146443" cy="16222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22707" y="4550070"/>
              <a:ext cx="361939" cy="23693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809355" y="4550067"/>
              <a:ext cx="160147" cy="15775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990334" y="4510032"/>
              <a:ext cx="128143" cy="202260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8229053" y="4494403"/>
            <a:ext cx="214629" cy="213995"/>
            <a:chOff x="8229053" y="4494403"/>
            <a:chExt cx="214629" cy="213995"/>
          </a:xfrm>
        </p:grpSpPr>
        <p:sp>
          <p:nvSpPr>
            <p:cNvPr id="101" name="object 101"/>
            <p:cNvSpPr/>
            <p:nvPr/>
          </p:nvSpPr>
          <p:spPr>
            <a:xfrm>
              <a:off x="8229053" y="449440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0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0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03912" y="4553940"/>
              <a:ext cx="139750" cy="153885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8564662" y="4491424"/>
            <a:ext cx="1214120" cy="219710"/>
            <a:chOff x="8564662" y="4491424"/>
            <a:chExt cx="1214120" cy="219710"/>
          </a:xfrm>
        </p:grpSpPr>
        <p:pic>
          <p:nvPicPr>
            <p:cNvPr id="104" name="object 10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64662" y="4491424"/>
              <a:ext cx="144360" cy="216395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734180" y="4491427"/>
              <a:ext cx="171742" cy="21937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928993" y="4491424"/>
              <a:ext cx="144360" cy="21639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98512" y="4491424"/>
              <a:ext cx="152844" cy="21937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9281115" y="4494406"/>
              <a:ext cx="128905" cy="213995"/>
            </a:xfrm>
            <a:custGeom>
              <a:avLst/>
              <a:gdLst/>
              <a:ahLst/>
              <a:cxnLst/>
              <a:rect l="l" t="t" r="r" b="b"/>
              <a:pathLst>
                <a:path w="128904" h="213995">
                  <a:moveTo>
                    <a:pt x="128739" y="0"/>
                  </a:moveTo>
                  <a:lnTo>
                    <a:pt x="98082" y="0"/>
                  </a:lnTo>
                  <a:lnTo>
                    <a:pt x="0" y="213423"/>
                  </a:lnTo>
                  <a:lnTo>
                    <a:pt x="30657" y="213423"/>
                  </a:lnTo>
                  <a:lnTo>
                    <a:pt x="1287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442599" y="4491424"/>
              <a:ext cx="144360" cy="21639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613001" y="4494411"/>
              <a:ext cx="165201" cy="213410"/>
            </a:xfrm>
            <a:prstGeom prst="rect">
              <a:avLst/>
            </a:prstGeom>
          </p:spPr>
        </p:pic>
      </p:grpSp>
      <p:sp>
        <p:nvSpPr>
          <p:cNvPr id="111" name="object 111"/>
          <p:cNvSpPr/>
          <p:nvPr/>
        </p:nvSpPr>
        <p:spPr>
          <a:xfrm>
            <a:off x="1095705" y="5122062"/>
            <a:ext cx="97790" cy="23495"/>
          </a:xfrm>
          <a:custGeom>
            <a:avLst/>
            <a:gdLst/>
            <a:ahLst/>
            <a:cxnLst/>
            <a:rect l="l" t="t" r="r" b="b"/>
            <a:pathLst>
              <a:path w="97790" h="23495">
                <a:moveTo>
                  <a:pt x="97485" y="0"/>
                </a:moveTo>
                <a:lnTo>
                  <a:pt x="0" y="0"/>
                </a:lnTo>
                <a:lnTo>
                  <a:pt x="0" y="23063"/>
                </a:lnTo>
                <a:lnTo>
                  <a:pt x="97485" y="23063"/>
                </a:lnTo>
                <a:lnTo>
                  <a:pt x="974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1300794" y="4990198"/>
            <a:ext cx="755015" cy="228600"/>
            <a:chOff x="1300794" y="4990198"/>
            <a:chExt cx="755015" cy="228600"/>
          </a:xfrm>
        </p:grpSpPr>
        <p:sp>
          <p:nvSpPr>
            <p:cNvPr id="113" name="object 113"/>
            <p:cNvSpPr/>
            <p:nvPr/>
          </p:nvSpPr>
          <p:spPr>
            <a:xfrm>
              <a:off x="1300794" y="5002407"/>
              <a:ext cx="283210" cy="213995"/>
            </a:xfrm>
            <a:custGeom>
              <a:avLst/>
              <a:gdLst/>
              <a:ahLst/>
              <a:cxnLst/>
              <a:rect l="l" t="t" r="r" b="b"/>
              <a:pathLst>
                <a:path w="283209" h="213995">
                  <a:moveTo>
                    <a:pt x="282778" y="0"/>
                  </a:moveTo>
                  <a:lnTo>
                    <a:pt x="251815" y="0"/>
                  </a:lnTo>
                  <a:lnTo>
                    <a:pt x="201358" y="156718"/>
                  </a:lnTo>
                  <a:lnTo>
                    <a:pt x="160286" y="0"/>
                  </a:lnTo>
                  <a:lnTo>
                    <a:pt x="122491" y="0"/>
                  </a:lnTo>
                  <a:lnTo>
                    <a:pt x="81407" y="156718"/>
                  </a:lnTo>
                  <a:lnTo>
                    <a:pt x="30962" y="0"/>
                  </a:lnTo>
                  <a:lnTo>
                    <a:pt x="0" y="0"/>
                  </a:lnTo>
                  <a:lnTo>
                    <a:pt x="69951" y="213423"/>
                  </a:lnTo>
                  <a:lnTo>
                    <a:pt x="94805" y="213423"/>
                  </a:lnTo>
                  <a:lnTo>
                    <a:pt x="141389" y="36309"/>
                  </a:lnTo>
                  <a:lnTo>
                    <a:pt x="187972" y="213423"/>
                  </a:lnTo>
                  <a:lnTo>
                    <a:pt x="212826" y="213423"/>
                  </a:lnTo>
                  <a:lnTo>
                    <a:pt x="282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08867" y="4990198"/>
              <a:ext cx="139750" cy="225628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81365" y="5061940"/>
              <a:ext cx="138252" cy="156857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49387" y="5020414"/>
              <a:ext cx="106108" cy="198386"/>
            </a:xfrm>
            <a:prstGeom prst="rect">
              <a:avLst/>
            </a:prstGeom>
          </p:spPr>
        </p:pic>
      </p:grpSp>
      <p:grpSp>
        <p:nvGrpSpPr>
          <p:cNvPr id="117" name="object 117"/>
          <p:cNvGrpSpPr/>
          <p:nvPr/>
        </p:nvGrpSpPr>
        <p:grpSpPr>
          <a:xfrm>
            <a:off x="2160134" y="4991696"/>
            <a:ext cx="1102360" cy="228600"/>
            <a:chOff x="2160134" y="4991696"/>
            <a:chExt cx="1102360" cy="228600"/>
          </a:xfrm>
        </p:grpSpPr>
        <p:pic>
          <p:nvPicPr>
            <p:cNvPr id="118" name="object 11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60134" y="5058068"/>
              <a:ext cx="153885" cy="16132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337823" y="5018032"/>
              <a:ext cx="296771" cy="20226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2655430" y="4991696"/>
              <a:ext cx="51435" cy="224154"/>
            </a:xfrm>
            <a:custGeom>
              <a:avLst/>
              <a:gdLst/>
              <a:ahLst/>
              <a:cxnLst/>
              <a:rect l="l" t="t" r="r" b="b"/>
              <a:pathLst>
                <a:path w="51435" h="224154">
                  <a:moveTo>
                    <a:pt x="50012" y="70840"/>
                  </a:moveTo>
                  <a:lnTo>
                    <a:pt x="1193" y="70840"/>
                  </a:lnTo>
                  <a:lnTo>
                    <a:pt x="1193" y="224129"/>
                  </a:lnTo>
                  <a:lnTo>
                    <a:pt x="50012" y="224129"/>
                  </a:lnTo>
                  <a:lnTo>
                    <a:pt x="50012" y="70840"/>
                  </a:lnTo>
                  <a:close/>
                </a:path>
                <a:path w="51435" h="224154">
                  <a:moveTo>
                    <a:pt x="25590" y="0"/>
                  </a:moveTo>
                  <a:lnTo>
                    <a:pt x="15628" y="2010"/>
                  </a:lnTo>
                  <a:lnTo>
                    <a:pt x="7494" y="7494"/>
                  </a:lnTo>
                  <a:lnTo>
                    <a:pt x="2010" y="15628"/>
                  </a:lnTo>
                  <a:lnTo>
                    <a:pt x="0" y="25590"/>
                  </a:lnTo>
                  <a:lnTo>
                    <a:pt x="2010" y="35554"/>
                  </a:lnTo>
                  <a:lnTo>
                    <a:pt x="7494" y="43692"/>
                  </a:lnTo>
                  <a:lnTo>
                    <a:pt x="15628" y="49180"/>
                  </a:lnTo>
                  <a:lnTo>
                    <a:pt x="25590" y="51193"/>
                  </a:lnTo>
                  <a:lnTo>
                    <a:pt x="35559" y="49180"/>
                  </a:lnTo>
                  <a:lnTo>
                    <a:pt x="43697" y="43692"/>
                  </a:lnTo>
                  <a:lnTo>
                    <a:pt x="49182" y="35554"/>
                  </a:lnTo>
                  <a:lnTo>
                    <a:pt x="51193" y="25590"/>
                  </a:lnTo>
                  <a:lnTo>
                    <a:pt x="49182" y="15628"/>
                  </a:lnTo>
                  <a:lnTo>
                    <a:pt x="43697" y="7494"/>
                  </a:lnTo>
                  <a:lnTo>
                    <a:pt x="35559" y="2010"/>
                  </a:lnTo>
                  <a:lnTo>
                    <a:pt x="25590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30442" y="5058065"/>
              <a:ext cx="180378" cy="16222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934627" y="5058067"/>
              <a:ext cx="160146" cy="15775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115610" y="5058063"/>
              <a:ext cx="146443" cy="162229"/>
            </a:xfrm>
            <a:prstGeom prst="rect">
              <a:avLst/>
            </a:prstGeom>
          </p:spPr>
        </p:pic>
      </p:grpSp>
      <p:grpSp>
        <p:nvGrpSpPr>
          <p:cNvPr id="124" name="object 124"/>
          <p:cNvGrpSpPr/>
          <p:nvPr/>
        </p:nvGrpSpPr>
        <p:grpSpPr>
          <a:xfrm>
            <a:off x="3362218" y="5058065"/>
            <a:ext cx="478790" cy="162560"/>
            <a:chOff x="3362218" y="5058065"/>
            <a:chExt cx="478790" cy="162560"/>
          </a:xfrm>
        </p:grpSpPr>
        <p:pic>
          <p:nvPicPr>
            <p:cNvPr id="125" name="object 12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62218" y="5058068"/>
              <a:ext cx="153885" cy="161328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545866" y="5058065"/>
              <a:ext cx="294525" cy="162223"/>
            </a:xfrm>
            <a:prstGeom prst="rect">
              <a:avLst/>
            </a:prstGeom>
          </p:spPr>
        </p:pic>
      </p:grpSp>
      <p:pic>
        <p:nvPicPr>
          <p:cNvPr id="127" name="object 12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944434" y="5058068"/>
            <a:ext cx="153885" cy="161328"/>
          </a:xfrm>
          <a:prstGeom prst="rect">
            <a:avLst/>
          </a:prstGeom>
        </p:spPr>
      </p:pic>
      <p:grpSp>
        <p:nvGrpSpPr>
          <p:cNvPr id="128" name="object 128"/>
          <p:cNvGrpSpPr/>
          <p:nvPr/>
        </p:nvGrpSpPr>
        <p:grpSpPr>
          <a:xfrm>
            <a:off x="4213366" y="4991696"/>
            <a:ext cx="1148715" cy="303530"/>
            <a:chOff x="4213366" y="4991696"/>
            <a:chExt cx="1148715" cy="303530"/>
          </a:xfrm>
        </p:grpSpPr>
        <p:pic>
          <p:nvPicPr>
            <p:cNvPr id="129" name="object 12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13366" y="5058070"/>
              <a:ext cx="177393" cy="23693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14577" y="4991696"/>
              <a:ext cx="193770" cy="22412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632168" y="5058065"/>
              <a:ext cx="180378" cy="16222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836355" y="4991696"/>
              <a:ext cx="193771" cy="22412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050966" y="5018032"/>
              <a:ext cx="310608" cy="276974"/>
            </a:xfrm>
            <a:prstGeom prst="rect">
              <a:avLst/>
            </a:prstGeom>
          </p:spPr>
        </p:pic>
      </p:grpSp>
      <p:sp>
        <p:nvSpPr>
          <p:cNvPr id="134" name="object 134"/>
          <p:cNvSpPr/>
          <p:nvPr/>
        </p:nvSpPr>
        <p:spPr>
          <a:xfrm>
            <a:off x="1095705" y="5630062"/>
            <a:ext cx="97790" cy="23495"/>
          </a:xfrm>
          <a:custGeom>
            <a:avLst/>
            <a:gdLst/>
            <a:ahLst/>
            <a:cxnLst/>
            <a:rect l="l" t="t" r="r" b="b"/>
            <a:pathLst>
              <a:path w="97790" h="23495">
                <a:moveTo>
                  <a:pt x="97485" y="0"/>
                </a:moveTo>
                <a:lnTo>
                  <a:pt x="0" y="0"/>
                </a:lnTo>
                <a:lnTo>
                  <a:pt x="0" y="23063"/>
                </a:lnTo>
                <a:lnTo>
                  <a:pt x="97485" y="23063"/>
                </a:lnTo>
                <a:lnTo>
                  <a:pt x="974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" name="object 135"/>
          <p:cNvGrpSpPr/>
          <p:nvPr/>
        </p:nvGrpSpPr>
        <p:grpSpPr>
          <a:xfrm>
            <a:off x="1308239" y="5507427"/>
            <a:ext cx="2017395" cy="295910"/>
            <a:chOff x="1308239" y="5507427"/>
            <a:chExt cx="2017395" cy="295910"/>
          </a:xfrm>
        </p:grpSpPr>
        <p:pic>
          <p:nvPicPr>
            <p:cNvPr id="136" name="object 13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08239" y="5507427"/>
              <a:ext cx="219963" cy="21937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60941" y="5569935"/>
              <a:ext cx="158064" cy="23307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51738" y="5569935"/>
              <a:ext cx="158064" cy="23307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936586" y="5569935"/>
              <a:ext cx="164604" cy="156870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133930" y="5528414"/>
              <a:ext cx="227407" cy="198386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391110" y="5572914"/>
              <a:ext cx="139750" cy="15388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69552" y="5569940"/>
              <a:ext cx="139750" cy="153885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2748000" y="551040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4" h="213995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0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0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13930" y="5528414"/>
              <a:ext cx="106108" cy="19838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2949816" y="551040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4" h="213995">
                  <a:moveTo>
                    <a:pt x="18008" y="0"/>
                  </a:moveTo>
                  <a:lnTo>
                    <a:pt x="10983" y="1414"/>
                  </a:lnTo>
                  <a:lnTo>
                    <a:pt x="5260" y="5284"/>
                  </a:lnTo>
                  <a:lnTo>
                    <a:pt x="1410" y="11053"/>
                  </a:lnTo>
                  <a:lnTo>
                    <a:pt x="0" y="18160"/>
                  </a:lnTo>
                  <a:lnTo>
                    <a:pt x="1410" y="25180"/>
                  </a:lnTo>
                  <a:lnTo>
                    <a:pt x="5260" y="30903"/>
                  </a:lnTo>
                  <a:lnTo>
                    <a:pt x="10983" y="34757"/>
                  </a:lnTo>
                  <a:lnTo>
                    <a:pt x="18008" y="36169"/>
                  </a:lnTo>
                  <a:lnTo>
                    <a:pt x="25109" y="34757"/>
                  </a:lnTo>
                  <a:lnTo>
                    <a:pt x="30873" y="30903"/>
                  </a:lnTo>
                  <a:lnTo>
                    <a:pt x="34742" y="25180"/>
                  </a:lnTo>
                  <a:lnTo>
                    <a:pt x="36156" y="18160"/>
                  </a:lnTo>
                  <a:lnTo>
                    <a:pt x="34742" y="11053"/>
                  </a:lnTo>
                  <a:lnTo>
                    <a:pt x="30873" y="5284"/>
                  </a:lnTo>
                  <a:lnTo>
                    <a:pt x="25109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18711" y="5569939"/>
              <a:ext cx="151510" cy="15687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194185" y="5569936"/>
              <a:ext cx="130962" cy="156870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3431265" y="5495228"/>
            <a:ext cx="427990" cy="231775"/>
            <a:chOff x="3431265" y="5495228"/>
            <a:chExt cx="427990" cy="231775"/>
          </a:xfrm>
        </p:grpSpPr>
        <p:pic>
          <p:nvPicPr>
            <p:cNvPr id="149" name="object 14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431265" y="5495228"/>
              <a:ext cx="289919" cy="231576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53924" y="5569936"/>
              <a:ext cx="104927" cy="153885"/>
            </a:xfrm>
            <a:prstGeom prst="rect">
              <a:avLst/>
            </a:prstGeom>
          </p:spPr>
        </p:pic>
      </p:grpSp>
      <p:grpSp>
        <p:nvGrpSpPr>
          <p:cNvPr id="151" name="object 151"/>
          <p:cNvGrpSpPr/>
          <p:nvPr/>
        </p:nvGrpSpPr>
        <p:grpSpPr>
          <a:xfrm>
            <a:off x="3964965" y="5499696"/>
            <a:ext cx="1500505" cy="303530"/>
            <a:chOff x="3964965" y="5499696"/>
            <a:chExt cx="1500505" cy="303530"/>
          </a:xfrm>
        </p:grpSpPr>
        <p:sp>
          <p:nvSpPr>
            <p:cNvPr id="152" name="object 152"/>
            <p:cNvSpPr/>
            <p:nvPr/>
          </p:nvSpPr>
          <p:spPr>
            <a:xfrm>
              <a:off x="3964965" y="5499696"/>
              <a:ext cx="51435" cy="224154"/>
            </a:xfrm>
            <a:custGeom>
              <a:avLst/>
              <a:gdLst/>
              <a:ahLst/>
              <a:cxnLst/>
              <a:rect l="l" t="t" r="r" b="b"/>
              <a:pathLst>
                <a:path w="51435" h="224154">
                  <a:moveTo>
                    <a:pt x="50012" y="70840"/>
                  </a:moveTo>
                  <a:lnTo>
                    <a:pt x="1193" y="70840"/>
                  </a:lnTo>
                  <a:lnTo>
                    <a:pt x="1193" y="224129"/>
                  </a:lnTo>
                  <a:lnTo>
                    <a:pt x="50012" y="224129"/>
                  </a:lnTo>
                  <a:lnTo>
                    <a:pt x="50012" y="70840"/>
                  </a:lnTo>
                  <a:close/>
                </a:path>
                <a:path w="51435" h="224154">
                  <a:moveTo>
                    <a:pt x="25603" y="0"/>
                  </a:moveTo>
                  <a:lnTo>
                    <a:pt x="15634" y="2010"/>
                  </a:lnTo>
                  <a:lnTo>
                    <a:pt x="7496" y="7494"/>
                  </a:lnTo>
                  <a:lnTo>
                    <a:pt x="2010" y="15628"/>
                  </a:lnTo>
                  <a:lnTo>
                    <a:pt x="0" y="25590"/>
                  </a:lnTo>
                  <a:lnTo>
                    <a:pt x="2010" y="35554"/>
                  </a:lnTo>
                  <a:lnTo>
                    <a:pt x="7496" y="43692"/>
                  </a:lnTo>
                  <a:lnTo>
                    <a:pt x="15634" y="49180"/>
                  </a:lnTo>
                  <a:lnTo>
                    <a:pt x="25603" y="51193"/>
                  </a:lnTo>
                  <a:lnTo>
                    <a:pt x="35564" y="49180"/>
                  </a:lnTo>
                  <a:lnTo>
                    <a:pt x="43699" y="43692"/>
                  </a:lnTo>
                  <a:lnTo>
                    <a:pt x="49182" y="35554"/>
                  </a:lnTo>
                  <a:lnTo>
                    <a:pt x="51193" y="25590"/>
                  </a:lnTo>
                  <a:lnTo>
                    <a:pt x="49182" y="15628"/>
                  </a:lnTo>
                  <a:lnTo>
                    <a:pt x="43699" y="7494"/>
                  </a:lnTo>
                  <a:lnTo>
                    <a:pt x="35564" y="2010"/>
                  </a:lnTo>
                  <a:lnTo>
                    <a:pt x="25603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045929" y="5566063"/>
              <a:ext cx="243484" cy="15775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319182" y="5566070"/>
              <a:ext cx="177393" cy="236931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4520387" y="5499696"/>
              <a:ext cx="554355" cy="228600"/>
            </a:xfrm>
            <a:custGeom>
              <a:avLst/>
              <a:gdLst/>
              <a:ahLst/>
              <a:cxnLst/>
              <a:rect l="l" t="t" r="r" b="b"/>
              <a:pathLst>
                <a:path w="554354" h="228600">
                  <a:moveTo>
                    <a:pt x="126199" y="73520"/>
                  </a:moveTo>
                  <a:lnTo>
                    <a:pt x="118503" y="70459"/>
                  </a:lnTo>
                  <a:lnTo>
                    <a:pt x="109880" y="68211"/>
                  </a:lnTo>
                  <a:lnTo>
                    <a:pt x="100291" y="66840"/>
                  </a:lnTo>
                  <a:lnTo>
                    <a:pt x="89738" y="66370"/>
                  </a:lnTo>
                  <a:lnTo>
                    <a:pt x="76631" y="67678"/>
                  </a:lnTo>
                  <a:lnTo>
                    <a:pt x="65544" y="71589"/>
                  </a:lnTo>
                  <a:lnTo>
                    <a:pt x="56324" y="78054"/>
                  </a:lnTo>
                  <a:lnTo>
                    <a:pt x="48818" y="87058"/>
                  </a:lnTo>
                  <a:lnTo>
                    <a:pt x="48818" y="70840"/>
                  </a:lnTo>
                  <a:lnTo>
                    <a:pt x="0" y="70840"/>
                  </a:lnTo>
                  <a:lnTo>
                    <a:pt x="0" y="224129"/>
                  </a:lnTo>
                  <a:lnTo>
                    <a:pt x="48818" y="224129"/>
                  </a:lnTo>
                  <a:lnTo>
                    <a:pt x="48818" y="144653"/>
                  </a:lnTo>
                  <a:lnTo>
                    <a:pt x="50368" y="127609"/>
                  </a:lnTo>
                  <a:lnTo>
                    <a:pt x="55575" y="114782"/>
                  </a:lnTo>
                  <a:lnTo>
                    <a:pt x="65201" y="106692"/>
                  </a:lnTo>
                  <a:lnTo>
                    <a:pt x="80073" y="103873"/>
                  </a:lnTo>
                  <a:lnTo>
                    <a:pt x="87820" y="104457"/>
                  </a:lnTo>
                  <a:lnTo>
                    <a:pt x="94653" y="105981"/>
                  </a:lnTo>
                  <a:lnTo>
                    <a:pt x="100368" y="108089"/>
                  </a:lnTo>
                  <a:lnTo>
                    <a:pt x="104775" y="110426"/>
                  </a:lnTo>
                  <a:lnTo>
                    <a:pt x="126199" y="73520"/>
                  </a:lnTo>
                  <a:close/>
                </a:path>
                <a:path w="554354" h="228600">
                  <a:moveTo>
                    <a:pt x="308229" y="147485"/>
                  </a:moveTo>
                  <a:lnTo>
                    <a:pt x="301840" y="114477"/>
                  </a:lnTo>
                  <a:lnTo>
                    <a:pt x="294322" y="103873"/>
                  </a:lnTo>
                  <a:lnTo>
                    <a:pt x="283667" y="88849"/>
                  </a:lnTo>
                  <a:lnTo>
                    <a:pt x="259410" y="74701"/>
                  </a:lnTo>
                  <a:lnTo>
                    <a:pt x="259410" y="147485"/>
                  </a:lnTo>
                  <a:lnTo>
                    <a:pt x="256794" y="164909"/>
                  </a:lnTo>
                  <a:lnTo>
                    <a:pt x="248983" y="178727"/>
                  </a:lnTo>
                  <a:lnTo>
                    <a:pt x="236042" y="187820"/>
                  </a:lnTo>
                  <a:lnTo>
                    <a:pt x="218033" y="191096"/>
                  </a:lnTo>
                  <a:lnTo>
                    <a:pt x="200012" y="187820"/>
                  </a:lnTo>
                  <a:lnTo>
                    <a:pt x="187071" y="178727"/>
                  </a:lnTo>
                  <a:lnTo>
                    <a:pt x="179273" y="164909"/>
                  </a:lnTo>
                  <a:lnTo>
                    <a:pt x="176657" y="147485"/>
                  </a:lnTo>
                  <a:lnTo>
                    <a:pt x="179273" y="130073"/>
                  </a:lnTo>
                  <a:lnTo>
                    <a:pt x="187071" y="116255"/>
                  </a:lnTo>
                  <a:lnTo>
                    <a:pt x="200012" y="107162"/>
                  </a:lnTo>
                  <a:lnTo>
                    <a:pt x="218033" y="103873"/>
                  </a:lnTo>
                  <a:lnTo>
                    <a:pt x="236042" y="107162"/>
                  </a:lnTo>
                  <a:lnTo>
                    <a:pt x="248983" y="116255"/>
                  </a:lnTo>
                  <a:lnTo>
                    <a:pt x="256794" y="130073"/>
                  </a:lnTo>
                  <a:lnTo>
                    <a:pt x="259410" y="147485"/>
                  </a:lnTo>
                  <a:lnTo>
                    <a:pt x="259410" y="74701"/>
                  </a:lnTo>
                  <a:lnTo>
                    <a:pt x="255231" y="72263"/>
                  </a:lnTo>
                  <a:lnTo>
                    <a:pt x="218033" y="66370"/>
                  </a:lnTo>
                  <a:lnTo>
                    <a:pt x="180835" y="72263"/>
                  </a:lnTo>
                  <a:lnTo>
                    <a:pt x="152400" y="88849"/>
                  </a:lnTo>
                  <a:lnTo>
                    <a:pt x="134239" y="114477"/>
                  </a:lnTo>
                  <a:lnTo>
                    <a:pt x="127850" y="147485"/>
                  </a:lnTo>
                  <a:lnTo>
                    <a:pt x="134239" y="180378"/>
                  </a:lnTo>
                  <a:lnTo>
                    <a:pt x="152400" y="206019"/>
                  </a:lnTo>
                  <a:lnTo>
                    <a:pt x="180835" y="222669"/>
                  </a:lnTo>
                  <a:lnTo>
                    <a:pt x="218033" y="228600"/>
                  </a:lnTo>
                  <a:lnTo>
                    <a:pt x="255231" y="222669"/>
                  </a:lnTo>
                  <a:lnTo>
                    <a:pt x="283667" y="206019"/>
                  </a:lnTo>
                  <a:lnTo>
                    <a:pt x="294233" y="191096"/>
                  </a:lnTo>
                  <a:lnTo>
                    <a:pt x="301840" y="180378"/>
                  </a:lnTo>
                  <a:lnTo>
                    <a:pt x="308229" y="147485"/>
                  </a:lnTo>
                  <a:close/>
                </a:path>
                <a:path w="554354" h="228600">
                  <a:moveTo>
                    <a:pt x="486371" y="70840"/>
                  </a:moveTo>
                  <a:lnTo>
                    <a:pt x="435470" y="70840"/>
                  </a:lnTo>
                  <a:lnTo>
                    <a:pt x="398856" y="170853"/>
                  </a:lnTo>
                  <a:lnTo>
                    <a:pt x="362242" y="70840"/>
                  </a:lnTo>
                  <a:lnTo>
                    <a:pt x="311340" y="70840"/>
                  </a:lnTo>
                  <a:lnTo>
                    <a:pt x="375488" y="224129"/>
                  </a:lnTo>
                  <a:lnTo>
                    <a:pt x="422224" y="224129"/>
                  </a:lnTo>
                  <a:lnTo>
                    <a:pt x="486371" y="70840"/>
                  </a:lnTo>
                  <a:close/>
                </a:path>
                <a:path w="554354" h="228600">
                  <a:moveTo>
                    <a:pt x="552754" y="70840"/>
                  </a:moveTo>
                  <a:lnTo>
                    <a:pt x="503936" y="70840"/>
                  </a:lnTo>
                  <a:lnTo>
                    <a:pt x="503936" y="224129"/>
                  </a:lnTo>
                  <a:lnTo>
                    <a:pt x="552754" y="224129"/>
                  </a:lnTo>
                  <a:lnTo>
                    <a:pt x="552754" y="70840"/>
                  </a:lnTo>
                  <a:close/>
                </a:path>
                <a:path w="554354" h="228600">
                  <a:moveTo>
                    <a:pt x="553948" y="25590"/>
                  </a:moveTo>
                  <a:lnTo>
                    <a:pt x="551929" y="15633"/>
                  </a:lnTo>
                  <a:lnTo>
                    <a:pt x="546442" y="7505"/>
                  </a:lnTo>
                  <a:lnTo>
                    <a:pt x="538302" y="2019"/>
                  </a:lnTo>
                  <a:lnTo>
                    <a:pt x="528345" y="0"/>
                  </a:lnTo>
                  <a:lnTo>
                    <a:pt x="518375" y="2019"/>
                  </a:lnTo>
                  <a:lnTo>
                    <a:pt x="510235" y="7505"/>
                  </a:lnTo>
                  <a:lnTo>
                    <a:pt x="504748" y="15633"/>
                  </a:lnTo>
                  <a:lnTo>
                    <a:pt x="502742" y="25590"/>
                  </a:lnTo>
                  <a:lnTo>
                    <a:pt x="504748" y="35560"/>
                  </a:lnTo>
                  <a:lnTo>
                    <a:pt x="510235" y="43700"/>
                  </a:lnTo>
                  <a:lnTo>
                    <a:pt x="518375" y="49187"/>
                  </a:lnTo>
                  <a:lnTo>
                    <a:pt x="528345" y="51193"/>
                  </a:lnTo>
                  <a:lnTo>
                    <a:pt x="538302" y="49187"/>
                  </a:lnTo>
                  <a:lnTo>
                    <a:pt x="546442" y="43700"/>
                  </a:lnTo>
                  <a:lnTo>
                    <a:pt x="551929" y="35560"/>
                  </a:lnTo>
                  <a:lnTo>
                    <a:pt x="553948" y="2559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04094" y="5566067"/>
              <a:ext cx="160147" cy="15775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288053" y="5566072"/>
              <a:ext cx="177393" cy="236931"/>
            </a:xfrm>
            <a:prstGeom prst="rect">
              <a:avLst/>
            </a:prstGeom>
          </p:spPr>
        </p:pic>
      </p:grpSp>
      <p:grpSp>
        <p:nvGrpSpPr>
          <p:cNvPr id="158" name="object 158"/>
          <p:cNvGrpSpPr/>
          <p:nvPr/>
        </p:nvGrpSpPr>
        <p:grpSpPr>
          <a:xfrm>
            <a:off x="5574699" y="5498201"/>
            <a:ext cx="2024380" cy="230504"/>
            <a:chOff x="5574699" y="5498201"/>
            <a:chExt cx="2024380" cy="230504"/>
          </a:xfrm>
        </p:grpSpPr>
        <p:pic>
          <p:nvPicPr>
            <p:cNvPr id="159" name="object 15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574699" y="5566065"/>
              <a:ext cx="347372" cy="16222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945882" y="5498203"/>
              <a:ext cx="66522" cy="225628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036221" y="5498203"/>
              <a:ext cx="238276" cy="22919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304264" y="5498201"/>
              <a:ext cx="375640" cy="230093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03715" y="5566065"/>
              <a:ext cx="285901" cy="161330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010449" y="5526032"/>
              <a:ext cx="128143" cy="202260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7159421" y="5499696"/>
              <a:ext cx="51435" cy="224154"/>
            </a:xfrm>
            <a:custGeom>
              <a:avLst/>
              <a:gdLst/>
              <a:ahLst/>
              <a:cxnLst/>
              <a:rect l="l" t="t" r="r" b="b"/>
              <a:pathLst>
                <a:path w="51434" h="224154">
                  <a:moveTo>
                    <a:pt x="50012" y="70840"/>
                  </a:moveTo>
                  <a:lnTo>
                    <a:pt x="1193" y="70840"/>
                  </a:lnTo>
                  <a:lnTo>
                    <a:pt x="1193" y="224129"/>
                  </a:lnTo>
                  <a:lnTo>
                    <a:pt x="50012" y="224129"/>
                  </a:lnTo>
                  <a:lnTo>
                    <a:pt x="50012" y="70840"/>
                  </a:lnTo>
                  <a:close/>
                </a:path>
                <a:path w="51434" h="224154">
                  <a:moveTo>
                    <a:pt x="25603" y="0"/>
                  </a:moveTo>
                  <a:lnTo>
                    <a:pt x="15639" y="2010"/>
                  </a:lnTo>
                  <a:lnTo>
                    <a:pt x="7500" y="7494"/>
                  </a:lnTo>
                  <a:lnTo>
                    <a:pt x="2012" y="15628"/>
                  </a:lnTo>
                  <a:lnTo>
                    <a:pt x="0" y="25590"/>
                  </a:lnTo>
                  <a:lnTo>
                    <a:pt x="2012" y="35554"/>
                  </a:lnTo>
                  <a:lnTo>
                    <a:pt x="7500" y="43692"/>
                  </a:lnTo>
                  <a:lnTo>
                    <a:pt x="15639" y="49180"/>
                  </a:lnTo>
                  <a:lnTo>
                    <a:pt x="25603" y="51193"/>
                  </a:lnTo>
                  <a:lnTo>
                    <a:pt x="35566" y="49180"/>
                  </a:lnTo>
                  <a:lnTo>
                    <a:pt x="43705" y="43692"/>
                  </a:lnTo>
                  <a:lnTo>
                    <a:pt x="49193" y="35554"/>
                  </a:lnTo>
                  <a:lnTo>
                    <a:pt x="51206" y="25590"/>
                  </a:lnTo>
                  <a:lnTo>
                    <a:pt x="49193" y="15628"/>
                  </a:lnTo>
                  <a:lnTo>
                    <a:pt x="43705" y="7494"/>
                  </a:lnTo>
                  <a:lnTo>
                    <a:pt x="35566" y="2010"/>
                  </a:lnTo>
                  <a:lnTo>
                    <a:pt x="25603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34440" y="5566065"/>
              <a:ext cx="180378" cy="162229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438624" y="5566066"/>
              <a:ext cx="160147" cy="157759"/>
            </a:xfrm>
            <a:prstGeom prst="rect">
              <a:avLst/>
            </a:prstGeom>
          </p:spPr>
        </p:pic>
      </p:grpSp>
      <p:pic>
        <p:nvPicPr>
          <p:cNvPr id="168" name="object 16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307338" y="1739360"/>
            <a:ext cx="341266" cy="216397"/>
          </a:xfrm>
          <a:prstGeom prst="rect">
            <a:avLst/>
          </a:prstGeom>
        </p:spPr>
      </p:pic>
      <p:grpSp>
        <p:nvGrpSpPr>
          <p:cNvPr id="169" name="object 169"/>
          <p:cNvGrpSpPr/>
          <p:nvPr/>
        </p:nvGrpSpPr>
        <p:grpSpPr>
          <a:xfrm>
            <a:off x="1757702" y="1724181"/>
            <a:ext cx="517525" cy="231775"/>
            <a:chOff x="1757702" y="1724181"/>
            <a:chExt cx="517525" cy="231775"/>
          </a:xfrm>
        </p:grpSpPr>
        <p:pic>
          <p:nvPicPr>
            <p:cNvPr id="170" name="object 17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944325" y="1798892"/>
              <a:ext cx="139750" cy="15388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757702" y="1724181"/>
              <a:ext cx="147929" cy="228600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116815" y="1727158"/>
              <a:ext cx="158064" cy="228600"/>
            </a:xfrm>
            <a:prstGeom prst="rect">
              <a:avLst/>
            </a:prstGeom>
          </p:spPr>
        </p:pic>
      </p:grpSp>
      <p:grpSp>
        <p:nvGrpSpPr>
          <p:cNvPr id="173" name="object 173"/>
          <p:cNvGrpSpPr/>
          <p:nvPr/>
        </p:nvGrpSpPr>
        <p:grpSpPr>
          <a:xfrm>
            <a:off x="2392893" y="1757366"/>
            <a:ext cx="473075" cy="198755"/>
            <a:chOff x="2392893" y="1757366"/>
            <a:chExt cx="473075" cy="198755"/>
          </a:xfrm>
        </p:grpSpPr>
        <p:pic>
          <p:nvPicPr>
            <p:cNvPr id="174" name="object 17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392893" y="1798887"/>
              <a:ext cx="164604" cy="15687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90242" y="1801867"/>
              <a:ext cx="139750" cy="15388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59756" y="1757366"/>
              <a:ext cx="106108" cy="198386"/>
            </a:xfrm>
            <a:prstGeom prst="rect">
              <a:avLst/>
            </a:prstGeom>
          </p:spPr>
        </p:pic>
      </p:grpSp>
      <p:grpSp>
        <p:nvGrpSpPr>
          <p:cNvPr id="177" name="object 177"/>
          <p:cNvGrpSpPr/>
          <p:nvPr/>
        </p:nvGrpSpPr>
        <p:grpSpPr>
          <a:xfrm>
            <a:off x="2967527" y="1727150"/>
            <a:ext cx="694055" cy="228600"/>
            <a:chOff x="2967527" y="1727150"/>
            <a:chExt cx="694055" cy="228600"/>
          </a:xfrm>
        </p:grpSpPr>
        <p:pic>
          <p:nvPicPr>
            <p:cNvPr id="178" name="object 17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214574" y="1727150"/>
              <a:ext cx="139750" cy="225628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967527" y="1801867"/>
              <a:ext cx="221741" cy="150914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387072" y="1798892"/>
              <a:ext cx="138252" cy="156857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555094" y="1757366"/>
              <a:ext cx="106108" cy="198386"/>
            </a:xfrm>
            <a:prstGeom prst="rect">
              <a:avLst/>
            </a:prstGeom>
          </p:spPr>
        </p:pic>
      </p:grpSp>
      <p:grpSp>
        <p:nvGrpSpPr>
          <p:cNvPr id="182" name="object 182"/>
          <p:cNvGrpSpPr/>
          <p:nvPr/>
        </p:nvGrpSpPr>
        <p:grpSpPr>
          <a:xfrm>
            <a:off x="3776255" y="1739353"/>
            <a:ext cx="197485" cy="216535"/>
            <a:chOff x="3776255" y="1739353"/>
            <a:chExt cx="197485" cy="216535"/>
          </a:xfrm>
        </p:grpSpPr>
        <p:sp>
          <p:nvSpPr>
            <p:cNvPr id="183" name="object 183"/>
            <p:cNvSpPr/>
            <p:nvPr/>
          </p:nvSpPr>
          <p:spPr>
            <a:xfrm>
              <a:off x="3776255" y="1739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4" y="34757"/>
                  </a:lnTo>
                  <a:lnTo>
                    <a:pt x="30878" y="30903"/>
                  </a:lnTo>
                  <a:lnTo>
                    <a:pt x="34744" y="25180"/>
                  </a:lnTo>
                  <a:lnTo>
                    <a:pt x="36156" y="18161"/>
                  </a:lnTo>
                  <a:lnTo>
                    <a:pt x="34744" y="11053"/>
                  </a:lnTo>
                  <a:lnTo>
                    <a:pt x="30878" y="5284"/>
                  </a:lnTo>
                  <a:lnTo>
                    <a:pt x="25114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42184" y="1798888"/>
              <a:ext cx="130962" cy="156870"/>
            </a:xfrm>
            <a:prstGeom prst="rect">
              <a:avLst/>
            </a:prstGeom>
          </p:spPr>
        </p:pic>
      </p:grpSp>
      <p:grpSp>
        <p:nvGrpSpPr>
          <p:cNvPr id="185" name="object 185"/>
          <p:cNvGrpSpPr/>
          <p:nvPr/>
        </p:nvGrpSpPr>
        <p:grpSpPr>
          <a:xfrm>
            <a:off x="4088193" y="1739353"/>
            <a:ext cx="1425575" cy="292735"/>
            <a:chOff x="4088193" y="1739353"/>
            <a:chExt cx="1425575" cy="292735"/>
          </a:xfrm>
        </p:grpSpPr>
        <p:sp>
          <p:nvSpPr>
            <p:cNvPr id="186" name="object 186"/>
            <p:cNvSpPr/>
            <p:nvPr/>
          </p:nvSpPr>
          <p:spPr>
            <a:xfrm>
              <a:off x="4088193" y="1739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56" y="62509"/>
                  </a:moveTo>
                  <a:lnTo>
                    <a:pt x="4025" y="62509"/>
                  </a:lnTo>
                  <a:lnTo>
                    <a:pt x="4025" y="213423"/>
                  </a:lnTo>
                  <a:lnTo>
                    <a:pt x="32156" y="213423"/>
                  </a:lnTo>
                  <a:lnTo>
                    <a:pt x="32156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1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163057" y="1798895"/>
              <a:ext cx="225475" cy="153885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427222" y="1798887"/>
              <a:ext cx="158064" cy="233070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612069" y="1798887"/>
              <a:ext cx="164604" cy="156870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809413" y="1757366"/>
              <a:ext cx="227407" cy="19838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0643" y="1798892"/>
              <a:ext cx="138252" cy="156857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237594" y="1798892"/>
              <a:ext cx="139750" cy="153885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407111" y="1757366"/>
              <a:ext cx="106108" cy="198386"/>
            </a:xfrm>
            <a:prstGeom prst="rect">
              <a:avLst/>
            </a:prstGeom>
          </p:spPr>
        </p:pic>
      </p:grpSp>
      <p:grpSp>
        <p:nvGrpSpPr>
          <p:cNvPr id="194" name="object 194"/>
          <p:cNvGrpSpPr/>
          <p:nvPr/>
        </p:nvGrpSpPr>
        <p:grpSpPr>
          <a:xfrm>
            <a:off x="5619341" y="1757366"/>
            <a:ext cx="294640" cy="198755"/>
            <a:chOff x="5619341" y="1757366"/>
            <a:chExt cx="294640" cy="198755"/>
          </a:xfrm>
        </p:grpSpPr>
        <p:pic>
          <p:nvPicPr>
            <p:cNvPr id="195" name="object 19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619341" y="1757366"/>
              <a:ext cx="106108" cy="198386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749277" y="1798887"/>
              <a:ext cx="164604" cy="156870"/>
            </a:xfrm>
            <a:prstGeom prst="rect">
              <a:avLst/>
            </a:prstGeom>
          </p:spPr>
        </p:pic>
      </p:grpSp>
      <p:grpSp>
        <p:nvGrpSpPr>
          <p:cNvPr id="197" name="object 197"/>
          <p:cNvGrpSpPr/>
          <p:nvPr/>
        </p:nvGrpSpPr>
        <p:grpSpPr>
          <a:xfrm>
            <a:off x="6022975" y="1727150"/>
            <a:ext cx="460375" cy="229235"/>
            <a:chOff x="6022975" y="1727150"/>
            <a:chExt cx="460375" cy="229235"/>
          </a:xfrm>
        </p:grpSpPr>
        <p:pic>
          <p:nvPicPr>
            <p:cNvPr id="198" name="object 19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022975" y="1757366"/>
              <a:ext cx="106108" cy="198386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158853" y="1727150"/>
              <a:ext cx="139750" cy="225628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1339" y="1798891"/>
              <a:ext cx="151511" cy="156870"/>
            </a:xfrm>
            <a:prstGeom prst="rect">
              <a:avLst/>
            </a:prstGeom>
          </p:spPr>
        </p:pic>
      </p:grpSp>
      <p:pic>
        <p:nvPicPr>
          <p:cNvPr id="201" name="object 201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6601018" y="1727158"/>
            <a:ext cx="2765225" cy="304800"/>
          </a:xfrm>
          <a:prstGeom prst="rect">
            <a:avLst/>
          </a:prstGeom>
        </p:spPr>
      </p:pic>
      <p:grpSp>
        <p:nvGrpSpPr>
          <p:cNvPr id="202" name="object 202"/>
          <p:cNvGrpSpPr/>
          <p:nvPr/>
        </p:nvGrpSpPr>
        <p:grpSpPr>
          <a:xfrm>
            <a:off x="1310323" y="2108158"/>
            <a:ext cx="508000" cy="228600"/>
            <a:chOff x="1310323" y="2108158"/>
            <a:chExt cx="508000" cy="228600"/>
          </a:xfrm>
        </p:grpSpPr>
        <p:pic>
          <p:nvPicPr>
            <p:cNvPr id="203" name="object 20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10323" y="2179892"/>
              <a:ext cx="138252" cy="156857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487274" y="2179892"/>
              <a:ext cx="139750" cy="153885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59764" y="2108158"/>
              <a:ext cx="158064" cy="228600"/>
            </a:xfrm>
            <a:prstGeom prst="rect">
              <a:avLst/>
            </a:prstGeom>
          </p:spPr>
        </p:pic>
      </p:grpSp>
      <p:grpSp>
        <p:nvGrpSpPr>
          <p:cNvPr id="206" name="object 206"/>
          <p:cNvGrpSpPr/>
          <p:nvPr/>
        </p:nvGrpSpPr>
        <p:grpSpPr>
          <a:xfrm>
            <a:off x="1928408" y="2108150"/>
            <a:ext cx="871219" cy="229235"/>
            <a:chOff x="1928408" y="2108150"/>
            <a:chExt cx="871219" cy="229235"/>
          </a:xfrm>
        </p:grpSpPr>
        <p:pic>
          <p:nvPicPr>
            <p:cNvPr id="207" name="object 20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928408" y="2182867"/>
              <a:ext cx="221741" cy="150914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75455" y="2108150"/>
              <a:ext cx="139750" cy="225628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47942" y="2179891"/>
              <a:ext cx="151510" cy="156870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532343" y="2179888"/>
              <a:ext cx="266999" cy="156872"/>
            </a:xfrm>
            <a:prstGeom prst="rect">
              <a:avLst/>
            </a:prstGeom>
          </p:spPr>
        </p:pic>
      </p:grpSp>
      <p:grpSp>
        <p:nvGrpSpPr>
          <p:cNvPr id="211" name="object 211"/>
          <p:cNvGrpSpPr/>
          <p:nvPr/>
        </p:nvGrpSpPr>
        <p:grpSpPr>
          <a:xfrm>
            <a:off x="2908585" y="2108150"/>
            <a:ext cx="632460" cy="304800"/>
            <a:chOff x="2908585" y="2108150"/>
            <a:chExt cx="632460" cy="304800"/>
          </a:xfrm>
        </p:grpSpPr>
        <p:pic>
          <p:nvPicPr>
            <p:cNvPr id="212" name="object 21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908585" y="2138366"/>
              <a:ext cx="106108" cy="198386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044463" y="2108150"/>
              <a:ext cx="139750" cy="225628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216950" y="2179891"/>
              <a:ext cx="323559" cy="233062"/>
            </a:xfrm>
            <a:prstGeom prst="rect">
              <a:avLst/>
            </a:prstGeom>
          </p:spPr>
        </p:pic>
      </p:grpSp>
      <p:grpSp>
        <p:nvGrpSpPr>
          <p:cNvPr id="215" name="object 215"/>
          <p:cNvGrpSpPr/>
          <p:nvPr/>
        </p:nvGrpSpPr>
        <p:grpSpPr>
          <a:xfrm>
            <a:off x="3642159" y="2108150"/>
            <a:ext cx="528955" cy="228600"/>
            <a:chOff x="3642159" y="2108150"/>
            <a:chExt cx="528955" cy="228600"/>
          </a:xfrm>
        </p:grpSpPr>
        <p:pic>
          <p:nvPicPr>
            <p:cNvPr id="216" name="object 21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642159" y="2138366"/>
              <a:ext cx="106108" cy="198386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778036" y="2108150"/>
              <a:ext cx="139750" cy="225628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3956481" y="2120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56" y="62509"/>
                  </a:moveTo>
                  <a:lnTo>
                    <a:pt x="4025" y="62509"/>
                  </a:lnTo>
                  <a:lnTo>
                    <a:pt x="4025" y="213423"/>
                  </a:lnTo>
                  <a:lnTo>
                    <a:pt x="32156" y="213423"/>
                  </a:lnTo>
                  <a:lnTo>
                    <a:pt x="32156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1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031343" y="2179892"/>
              <a:ext cx="139750" cy="153885"/>
            </a:xfrm>
            <a:prstGeom prst="rect">
              <a:avLst/>
            </a:prstGeom>
          </p:spPr>
        </p:pic>
      </p:grpSp>
      <p:pic>
        <p:nvPicPr>
          <p:cNvPr id="220" name="object 220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452825" y="2138366"/>
            <a:ext cx="106108" cy="198386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4209796" y="2108153"/>
            <a:ext cx="141376" cy="225628"/>
          </a:xfrm>
          <a:prstGeom prst="rect">
            <a:avLst/>
          </a:prstGeom>
        </p:spPr>
      </p:pic>
      <p:grpSp>
        <p:nvGrpSpPr>
          <p:cNvPr id="222" name="object 222"/>
          <p:cNvGrpSpPr/>
          <p:nvPr/>
        </p:nvGrpSpPr>
        <p:grpSpPr>
          <a:xfrm>
            <a:off x="4588704" y="2108150"/>
            <a:ext cx="537210" cy="229235"/>
            <a:chOff x="4588704" y="2108150"/>
            <a:chExt cx="537210" cy="229235"/>
          </a:xfrm>
        </p:grpSpPr>
        <p:pic>
          <p:nvPicPr>
            <p:cNvPr id="223" name="object 22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88704" y="2108150"/>
              <a:ext cx="139750" cy="225628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1192" y="2179891"/>
              <a:ext cx="151511" cy="156870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4945595" y="2120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1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020451" y="2179888"/>
              <a:ext cx="104927" cy="153885"/>
            </a:xfrm>
            <a:prstGeom prst="rect">
              <a:avLst/>
            </a:prstGeom>
          </p:spPr>
        </p:pic>
      </p:grpSp>
      <p:grpSp>
        <p:nvGrpSpPr>
          <p:cNvPr id="227" name="object 227"/>
          <p:cNvGrpSpPr/>
          <p:nvPr/>
        </p:nvGrpSpPr>
        <p:grpSpPr>
          <a:xfrm>
            <a:off x="5235954" y="2138366"/>
            <a:ext cx="724535" cy="198755"/>
            <a:chOff x="5235954" y="2138366"/>
            <a:chExt cx="724535" cy="198755"/>
          </a:xfrm>
        </p:grpSpPr>
        <p:pic>
          <p:nvPicPr>
            <p:cNvPr id="228" name="object 22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235954" y="2179889"/>
              <a:ext cx="257919" cy="156861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523644" y="2138366"/>
              <a:ext cx="106108" cy="198386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653577" y="2179891"/>
              <a:ext cx="151511" cy="156870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829052" y="2179889"/>
              <a:ext cx="130962" cy="156870"/>
            </a:xfrm>
            <a:prstGeom prst="rect">
              <a:avLst/>
            </a:prstGeom>
          </p:spPr>
        </p:pic>
      </p:grpSp>
      <p:grpSp>
        <p:nvGrpSpPr>
          <p:cNvPr id="232" name="object 232"/>
          <p:cNvGrpSpPr/>
          <p:nvPr/>
        </p:nvGrpSpPr>
        <p:grpSpPr>
          <a:xfrm>
            <a:off x="6066134" y="2108150"/>
            <a:ext cx="938530" cy="229235"/>
            <a:chOff x="6066134" y="2108150"/>
            <a:chExt cx="938530" cy="229235"/>
          </a:xfrm>
        </p:grpSpPr>
        <p:pic>
          <p:nvPicPr>
            <p:cNvPr id="233" name="object 23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066134" y="2179888"/>
              <a:ext cx="130962" cy="156870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226867" y="2108150"/>
              <a:ext cx="139750" cy="225628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399358" y="2179887"/>
              <a:ext cx="164604" cy="156870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596707" y="2182867"/>
              <a:ext cx="139750" cy="153885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6775152" y="2108155"/>
              <a:ext cx="45085" cy="226060"/>
            </a:xfrm>
            <a:custGeom>
              <a:avLst/>
              <a:gdLst/>
              <a:ahLst/>
              <a:cxnLst/>
              <a:rect l="l" t="t" r="r" b="b"/>
              <a:pathLst>
                <a:path w="45084" h="226060">
                  <a:moveTo>
                    <a:pt x="28130" y="0"/>
                  </a:moveTo>
                  <a:lnTo>
                    <a:pt x="0" y="0"/>
                  </a:lnTo>
                  <a:lnTo>
                    <a:pt x="0" y="183807"/>
                  </a:lnTo>
                  <a:lnTo>
                    <a:pt x="985" y="199508"/>
                  </a:lnTo>
                  <a:lnTo>
                    <a:pt x="5653" y="212866"/>
                  </a:lnTo>
                  <a:lnTo>
                    <a:pt x="16571" y="222149"/>
                  </a:lnTo>
                  <a:lnTo>
                    <a:pt x="36309" y="225628"/>
                  </a:lnTo>
                  <a:lnTo>
                    <a:pt x="44653" y="225628"/>
                  </a:lnTo>
                  <a:lnTo>
                    <a:pt x="44653" y="202552"/>
                  </a:lnTo>
                  <a:lnTo>
                    <a:pt x="28422" y="202552"/>
                  </a:lnTo>
                  <a:lnTo>
                    <a:pt x="28130" y="193624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46586" y="2108158"/>
              <a:ext cx="158064" cy="228600"/>
            </a:xfrm>
            <a:prstGeom prst="rect">
              <a:avLst/>
            </a:prstGeom>
          </p:spPr>
        </p:pic>
      </p:grpSp>
      <p:grpSp>
        <p:nvGrpSpPr>
          <p:cNvPr id="239" name="object 239"/>
          <p:cNvGrpSpPr/>
          <p:nvPr/>
        </p:nvGrpSpPr>
        <p:grpSpPr>
          <a:xfrm>
            <a:off x="7128616" y="2108158"/>
            <a:ext cx="336550" cy="228600"/>
            <a:chOff x="7128616" y="2108158"/>
            <a:chExt cx="336550" cy="228600"/>
          </a:xfrm>
        </p:grpSpPr>
        <p:pic>
          <p:nvPicPr>
            <p:cNvPr id="240" name="object 24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128616" y="2108158"/>
              <a:ext cx="158051" cy="228600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313457" y="2179891"/>
              <a:ext cx="151510" cy="156870"/>
            </a:xfrm>
            <a:prstGeom prst="rect">
              <a:avLst/>
            </a:prstGeom>
          </p:spPr>
        </p:pic>
      </p:grpSp>
      <p:grpSp>
        <p:nvGrpSpPr>
          <p:cNvPr id="242" name="object 242"/>
          <p:cNvGrpSpPr/>
          <p:nvPr/>
        </p:nvGrpSpPr>
        <p:grpSpPr>
          <a:xfrm>
            <a:off x="7574209" y="2138366"/>
            <a:ext cx="868044" cy="274955"/>
            <a:chOff x="7574209" y="2138366"/>
            <a:chExt cx="868044" cy="274955"/>
          </a:xfrm>
        </p:grpSpPr>
        <p:pic>
          <p:nvPicPr>
            <p:cNvPr id="243" name="object 2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74209" y="2179889"/>
              <a:ext cx="130962" cy="156870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734939" y="2179887"/>
              <a:ext cx="158064" cy="233070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19783" y="2179891"/>
              <a:ext cx="151510" cy="156870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104184" y="2179892"/>
              <a:ext cx="139750" cy="153885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273702" y="2138366"/>
              <a:ext cx="106108" cy="19838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8406599" y="22998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533" y="0"/>
                  </a:moveTo>
                  <a:lnTo>
                    <a:pt x="17716" y="0"/>
                  </a:lnTo>
                  <a:lnTo>
                    <a:pt x="7899" y="0"/>
                  </a:lnTo>
                  <a:lnTo>
                    <a:pt x="0" y="7886"/>
                  </a:lnTo>
                  <a:lnTo>
                    <a:pt x="0" y="27533"/>
                  </a:lnTo>
                  <a:lnTo>
                    <a:pt x="7899" y="35420"/>
                  </a:lnTo>
                  <a:lnTo>
                    <a:pt x="27533" y="35420"/>
                  </a:lnTo>
                  <a:lnTo>
                    <a:pt x="35432" y="27533"/>
                  </a:lnTo>
                  <a:lnTo>
                    <a:pt x="35432" y="7886"/>
                  </a:lnTo>
                  <a:lnTo>
                    <a:pt x="2753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9" name="object 249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307338" y="2628360"/>
            <a:ext cx="341266" cy="216397"/>
          </a:xfrm>
          <a:prstGeom prst="rect">
            <a:avLst/>
          </a:prstGeom>
        </p:spPr>
      </p:pic>
      <p:grpSp>
        <p:nvGrpSpPr>
          <p:cNvPr id="250" name="object 250"/>
          <p:cNvGrpSpPr/>
          <p:nvPr/>
        </p:nvGrpSpPr>
        <p:grpSpPr>
          <a:xfrm>
            <a:off x="1766624" y="2616150"/>
            <a:ext cx="592455" cy="305435"/>
            <a:chOff x="1766624" y="2616150"/>
            <a:chExt cx="592455" cy="305435"/>
          </a:xfrm>
        </p:grpSpPr>
        <p:pic>
          <p:nvPicPr>
            <p:cNvPr id="251" name="object 25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766624" y="2616150"/>
              <a:ext cx="139750" cy="225628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9112" y="2687891"/>
              <a:ext cx="151510" cy="156870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2123517" y="2616155"/>
              <a:ext cx="45085" cy="226060"/>
            </a:xfrm>
            <a:custGeom>
              <a:avLst/>
              <a:gdLst/>
              <a:ahLst/>
              <a:cxnLst/>
              <a:rect l="l" t="t" r="r" b="b"/>
              <a:pathLst>
                <a:path w="45085" h="226060">
                  <a:moveTo>
                    <a:pt x="28130" y="0"/>
                  </a:moveTo>
                  <a:lnTo>
                    <a:pt x="0" y="0"/>
                  </a:lnTo>
                  <a:lnTo>
                    <a:pt x="0" y="183807"/>
                  </a:lnTo>
                  <a:lnTo>
                    <a:pt x="985" y="199508"/>
                  </a:lnTo>
                  <a:lnTo>
                    <a:pt x="5653" y="212866"/>
                  </a:lnTo>
                  <a:lnTo>
                    <a:pt x="16571" y="222149"/>
                  </a:lnTo>
                  <a:lnTo>
                    <a:pt x="36309" y="225628"/>
                  </a:lnTo>
                  <a:lnTo>
                    <a:pt x="44653" y="225628"/>
                  </a:lnTo>
                  <a:lnTo>
                    <a:pt x="44653" y="202552"/>
                  </a:lnTo>
                  <a:lnTo>
                    <a:pt x="28422" y="202552"/>
                  </a:lnTo>
                  <a:lnTo>
                    <a:pt x="28130" y="193624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200902" y="2687887"/>
              <a:ext cx="158064" cy="233070"/>
            </a:xfrm>
            <a:prstGeom prst="rect">
              <a:avLst/>
            </a:prstGeom>
          </p:spPr>
        </p:pic>
      </p:grpSp>
      <p:grpSp>
        <p:nvGrpSpPr>
          <p:cNvPr id="255" name="object 255"/>
          <p:cNvGrpSpPr/>
          <p:nvPr/>
        </p:nvGrpSpPr>
        <p:grpSpPr>
          <a:xfrm>
            <a:off x="2468048" y="2625383"/>
            <a:ext cx="791845" cy="219710"/>
            <a:chOff x="2468048" y="2625383"/>
            <a:chExt cx="791845" cy="219710"/>
          </a:xfrm>
        </p:grpSpPr>
        <p:pic>
          <p:nvPicPr>
            <p:cNvPr id="256" name="object 25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468048" y="2625383"/>
              <a:ext cx="372075" cy="219367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869890" y="2628364"/>
              <a:ext cx="179641" cy="21341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076315" y="2625383"/>
              <a:ext cx="183502" cy="219367"/>
            </a:xfrm>
            <a:prstGeom prst="rect">
              <a:avLst/>
            </a:prstGeom>
          </p:spPr>
        </p:pic>
      </p:grpSp>
      <p:grpSp>
        <p:nvGrpSpPr>
          <p:cNvPr id="259" name="object 259"/>
          <p:cNvGrpSpPr/>
          <p:nvPr/>
        </p:nvGrpSpPr>
        <p:grpSpPr>
          <a:xfrm>
            <a:off x="3374863" y="2616153"/>
            <a:ext cx="742950" cy="229235"/>
            <a:chOff x="3374863" y="2616153"/>
            <a:chExt cx="742950" cy="229235"/>
          </a:xfrm>
        </p:grpSpPr>
        <p:pic>
          <p:nvPicPr>
            <p:cNvPr id="260" name="object 26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374863" y="2687895"/>
              <a:ext cx="225475" cy="153885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633083" y="2687892"/>
              <a:ext cx="138252" cy="156857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10043" y="2616153"/>
              <a:ext cx="307619" cy="228608"/>
            </a:xfrm>
            <a:prstGeom prst="rect">
              <a:avLst/>
            </a:prstGeom>
          </p:spPr>
        </p:pic>
      </p:grpSp>
      <p:grpSp>
        <p:nvGrpSpPr>
          <p:cNvPr id="263" name="object 263"/>
          <p:cNvGrpSpPr/>
          <p:nvPr/>
        </p:nvGrpSpPr>
        <p:grpSpPr>
          <a:xfrm>
            <a:off x="4235830" y="2613181"/>
            <a:ext cx="1292225" cy="231775"/>
            <a:chOff x="4235830" y="2613181"/>
            <a:chExt cx="1292225" cy="231775"/>
          </a:xfrm>
        </p:grpSpPr>
        <p:sp>
          <p:nvSpPr>
            <p:cNvPr id="264" name="object 264"/>
            <p:cNvSpPr/>
            <p:nvPr/>
          </p:nvSpPr>
          <p:spPr>
            <a:xfrm>
              <a:off x="4235830" y="2628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56" y="62509"/>
                  </a:moveTo>
                  <a:lnTo>
                    <a:pt x="4025" y="62509"/>
                  </a:lnTo>
                  <a:lnTo>
                    <a:pt x="4025" y="213423"/>
                  </a:lnTo>
                  <a:lnTo>
                    <a:pt x="32156" y="213423"/>
                  </a:lnTo>
                  <a:lnTo>
                    <a:pt x="32156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1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0692" y="2687892"/>
              <a:ext cx="139750" cy="153885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480206" y="2613181"/>
              <a:ext cx="289918" cy="231576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802864" y="2687888"/>
              <a:ext cx="104927" cy="153885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3093" y="2687895"/>
              <a:ext cx="225475" cy="153885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1304" y="2687891"/>
              <a:ext cx="151511" cy="156870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69751" y="2616158"/>
              <a:ext cx="158064" cy="228600"/>
            </a:xfrm>
            <a:prstGeom prst="rect">
              <a:avLst/>
            </a:prstGeom>
          </p:spPr>
        </p:pic>
      </p:grpSp>
      <p:grpSp>
        <p:nvGrpSpPr>
          <p:cNvPr id="271" name="object 271"/>
          <p:cNvGrpSpPr/>
          <p:nvPr/>
        </p:nvGrpSpPr>
        <p:grpSpPr>
          <a:xfrm>
            <a:off x="5645828" y="2616158"/>
            <a:ext cx="1332865" cy="228600"/>
            <a:chOff x="5645828" y="2616158"/>
            <a:chExt cx="1332865" cy="228600"/>
          </a:xfrm>
        </p:grpSpPr>
        <p:pic>
          <p:nvPicPr>
            <p:cNvPr id="272" name="object 27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645828" y="2616158"/>
              <a:ext cx="158076" cy="228600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836635" y="2687891"/>
              <a:ext cx="151511" cy="156870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15093" y="2687892"/>
              <a:ext cx="140042" cy="156857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6184900" y="2628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1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" name="object 27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250830" y="2687889"/>
              <a:ext cx="130962" cy="156870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6411569" y="2628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3" y="1414"/>
                  </a:lnTo>
                  <a:lnTo>
                    <a:pt x="5260" y="5284"/>
                  </a:lnTo>
                  <a:lnTo>
                    <a:pt x="1410" y="11053"/>
                  </a:lnTo>
                  <a:lnTo>
                    <a:pt x="0" y="18161"/>
                  </a:lnTo>
                  <a:lnTo>
                    <a:pt x="1410" y="25180"/>
                  </a:lnTo>
                  <a:lnTo>
                    <a:pt x="5260" y="30903"/>
                  </a:lnTo>
                  <a:lnTo>
                    <a:pt x="10983" y="34757"/>
                  </a:lnTo>
                  <a:lnTo>
                    <a:pt x="18008" y="36169"/>
                  </a:lnTo>
                  <a:lnTo>
                    <a:pt x="25109" y="34757"/>
                  </a:lnTo>
                  <a:lnTo>
                    <a:pt x="30873" y="30903"/>
                  </a:lnTo>
                  <a:lnTo>
                    <a:pt x="34742" y="25180"/>
                  </a:lnTo>
                  <a:lnTo>
                    <a:pt x="36156" y="18161"/>
                  </a:lnTo>
                  <a:lnTo>
                    <a:pt x="34742" y="11053"/>
                  </a:lnTo>
                  <a:lnTo>
                    <a:pt x="30873" y="5284"/>
                  </a:lnTo>
                  <a:lnTo>
                    <a:pt x="25109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480469" y="2687887"/>
              <a:ext cx="164604" cy="156870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77816" y="2687892"/>
              <a:ext cx="139750" cy="153885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847334" y="2687889"/>
              <a:ext cx="130962" cy="156870"/>
            </a:xfrm>
            <a:prstGeom prst="rect">
              <a:avLst/>
            </a:prstGeom>
          </p:spPr>
        </p:pic>
      </p:grpSp>
      <p:grpSp>
        <p:nvGrpSpPr>
          <p:cNvPr id="281" name="object 281"/>
          <p:cNvGrpSpPr/>
          <p:nvPr/>
        </p:nvGrpSpPr>
        <p:grpSpPr>
          <a:xfrm>
            <a:off x="7087391" y="2687887"/>
            <a:ext cx="337185" cy="157480"/>
            <a:chOff x="7087391" y="2687887"/>
            <a:chExt cx="337185" cy="157480"/>
          </a:xfrm>
        </p:grpSpPr>
        <p:pic>
          <p:nvPicPr>
            <p:cNvPr id="282" name="object 28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087391" y="2687887"/>
              <a:ext cx="164604" cy="156870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84737" y="2687892"/>
              <a:ext cx="139750" cy="153885"/>
            </a:xfrm>
            <a:prstGeom prst="rect">
              <a:avLst/>
            </a:prstGeom>
          </p:spPr>
        </p:pic>
      </p:grpSp>
      <p:grpSp>
        <p:nvGrpSpPr>
          <p:cNvPr id="284" name="object 284"/>
          <p:cNvGrpSpPr/>
          <p:nvPr/>
        </p:nvGrpSpPr>
        <p:grpSpPr>
          <a:xfrm>
            <a:off x="7548458" y="2628353"/>
            <a:ext cx="1551940" cy="292735"/>
            <a:chOff x="7548458" y="2628353"/>
            <a:chExt cx="1551940" cy="292735"/>
          </a:xfrm>
        </p:grpSpPr>
        <p:pic>
          <p:nvPicPr>
            <p:cNvPr id="285" name="object 28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548458" y="2687887"/>
              <a:ext cx="158064" cy="233070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739255" y="2687888"/>
              <a:ext cx="104927" cy="153885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7869491" y="2628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4">
                  <a:moveTo>
                    <a:pt x="17995" y="0"/>
                  </a:moveTo>
                  <a:lnTo>
                    <a:pt x="10978" y="1414"/>
                  </a:lnTo>
                  <a:lnTo>
                    <a:pt x="5259" y="5284"/>
                  </a:lnTo>
                  <a:lnTo>
                    <a:pt x="1409" y="11053"/>
                  </a:lnTo>
                  <a:lnTo>
                    <a:pt x="0" y="18161"/>
                  </a:lnTo>
                  <a:lnTo>
                    <a:pt x="1409" y="25180"/>
                  </a:lnTo>
                  <a:lnTo>
                    <a:pt x="5259" y="30903"/>
                  </a:lnTo>
                  <a:lnTo>
                    <a:pt x="10978" y="34757"/>
                  </a:lnTo>
                  <a:lnTo>
                    <a:pt x="17995" y="36169"/>
                  </a:lnTo>
                  <a:lnTo>
                    <a:pt x="25103" y="34757"/>
                  </a:lnTo>
                  <a:lnTo>
                    <a:pt x="30872" y="30903"/>
                  </a:lnTo>
                  <a:lnTo>
                    <a:pt x="34742" y="25180"/>
                  </a:lnTo>
                  <a:lnTo>
                    <a:pt x="36156" y="18161"/>
                  </a:lnTo>
                  <a:lnTo>
                    <a:pt x="34742" y="11053"/>
                  </a:lnTo>
                  <a:lnTo>
                    <a:pt x="30872" y="5284"/>
                  </a:lnTo>
                  <a:lnTo>
                    <a:pt x="25103" y="1414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38390" y="2687887"/>
              <a:ext cx="164604" cy="156870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35734" y="2687888"/>
              <a:ext cx="104927" cy="153885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8265960" y="2628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56" y="62509"/>
                  </a:moveTo>
                  <a:lnTo>
                    <a:pt x="4025" y="62509"/>
                  </a:lnTo>
                  <a:lnTo>
                    <a:pt x="4025" y="213423"/>
                  </a:lnTo>
                  <a:lnTo>
                    <a:pt x="32156" y="213423"/>
                  </a:lnTo>
                  <a:lnTo>
                    <a:pt x="32156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1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331894" y="2646366"/>
              <a:ext cx="106108" cy="198386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8467776" y="2628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1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533705" y="2687888"/>
              <a:ext cx="130962" cy="156870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8694445" y="2628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3" y="1414"/>
                  </a:lnTo>
                  <a:lnTo>
                    <a:pt x="5260" y="5284"/>
                  </a:lnTo>
                  <a:lnTo>
                    <a:pt x="1410" y="11053"/>
                  </a:lnTo>
                  <a:lnTo>
                    <a:pt x="0" y="18161"/>
                  </a:lnTo>
                  <a:lnTo>
                    <a:pt x="1410" y="25180"/>
                  </a:lnTo>
                  <a:lnTo>
                    <a:pt x="5260" y="30903"/>
                  </a:lnTo>
                  <a:lnTo>
                    <a:pt x="10983" y="34757"/>
                  </a:lnTo>
                  <a:lnTo>
                    <a:pt x="18008" y="36169"/>
                  </a:lnTo>
                  <a:lnTo>
                    <a:pt x="25109" y="34757"/>
                  </a:lnTo>
                  <a:lnTo>
                    <a:pt x="30873" y="30903"/>
                  </a:lnTo>
                  <a:lnTo>
                    <a:pt x="34742" y="25180"/>
                  </a:lnTo>
                  <a:lnTo>
                    <a:pt x="36156" y="18161"/>
                  </a:lnTo>
                  <a:lnTo>
                    <a:pt x="34742" y="11053"/>
                  </a:lnTo>
                  <a:lnTo>
                    <a:pt x="30873" y="5284"/>
                  </a:lnTo>
                  <a:lnTo>
                    <a:pt x="25109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69298" y="2687892"/>
              <a:ext cx="139750" cy="153885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41788" y="2687887"/>
              <a:ext cx="158064" cy="233070"/>
            </a:xfrm>
            <a:prstGeom prst="rect">
              <a:avLst/>
            </a:prstGeom>
          </p:spPr>
        </p:pic>
      </p:grpSp>
      <p:grpSp>
        <p:nvGrpSpPr>
          <p:cNvPr id="297" name="object 297"/>
          <p:cNvGrpSpPr/>
          <p:nvPr/>
        </p:nvGrpSpPr>
        <p:grpSpPr>
          <a:xfrm>
            <a:off x="1302884" y="2997150"/>
            <a:ext cx="694055" cy="228600"/>
            <a:chOff x="1302884" y="2997150"/>
            <a:chExt cx="694055" cy="228600"/>
          </a:xfrm>
        </p:grpSpPr>
        <p:pic>
          <p:nvPicPr>
            <p:cNvPr id="298" name="object 29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02884" y="3071867"/>
              <a:ext cx="221742" cy="15091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549930" y="2997150"/>
              <a:ext cx="139750" cy="225628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22428" y="3068892"/>
              <a:ext cx="138252" cy="156857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90452" y="3027366"/>
              <a:ext cx="106108" cy="198386"/>
            </a:xfrm>
            <a:prstGeom prst="rect">
              <a:avLst/>
            </a:prstGeom>
          </p:spPr>
        </p:pic>
      </p:grpSp>
      <p:grpSp>
        <p:nvGrpSpPr>
          <p:cNvPr id="302" name="object 302"/>
          <p:cNvGrpSpPr/>
          <p:nvPr/>
        </p:nvGrpSpPr>
        <p:grpSpPr>
          <a:xfrm>
            <a:off x="2102680" y="2997150"/>
            <a:ext cx="460375" cy="229235"/>
            <a:chOff x="2102680" y="2997150"/>
            <a:chExt cx="460375" cy="229235"/>
          </a:xfrm>
        </p:grpSpPr>
        <p:pic>
          <p:nvPicPr>
            <p:cNvPr id="303" name="object 30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02680" y="3027366"/>
              <a:ext cx="106108" cy="198386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238559" y="2997150"/>
              <a:ext cx="139750" cy="225628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1046" y="3068891"/>
              <a:ext cx="151510" cy="156870"/>
            </a:xfrm>
            <a:prstGeom prst="rect">
              <a:avLst/>
            </a:prstGeom>
          </p:spPr>
        </p:pic>
      </p:grpSp>
      <p:grpSp>
        <p:nvGrpSpPr>
          <p:cNvPr id="306" name="object 306"/>
          <p:cNvGrpSpPr/>
          <p:nvPr/>
        </p:nvGrpSpPr>
        <p:grpSpPr>
          <a:xfrm>
            <a:off x="2667335" y="2997150"/>
            <a:ext cx="1892300" cy="305435"/>
            <a:chOff x="2667335" y="2997150"/>
            <a:chExt cx="1892300" cy="305435"/>
          </a:xfrm>
        </p:grpSpPr>
        <p:sp>
          <p:nvSpPr>
            <p:cNvPr id="307" name="object 307"/>
            <p:cNvSpPr/>
            <p:nvPr/>
          </p:nvSpPr>
          <p:spPr>
            <a:xfrm>
              <a:off x="2667335" y="3009360"/>
              <a:ext cx="283210" cy="213995"/>
            </a:xfrm>
            <a:custGeom>
              <a:avLst/>
              <a:gdLst/>
              <a:ahLst/>
              <a:cxnLst/>
              <a:rect l="l" t="t" r="r" b="b"/>
              <a:pathLst>
                <a:path w="283210" h="213994">
                  <a:moveTo>
                    <a:pt x="282778" y="0"/>
                  </a:moveTo>
                  <a:lnTo>
                    <a:pt x="251815" y="0"/>
                  </a:lnTo>
                  <a:lnTo>
                    <a:pt x="201358" y="156718"/>
                  </a:lnTo>
                  <a:lnTo>
                    <a:pt x="160286" y="0"/>
                  </a:lnTo>
                  <a:lnTo>
                    <a:pt x="122491" y="0"/>
                  </a:lnTo>
                  <a:lnTo>
                    <a:pt x="81407" y="156718"/>
                  </a:lnTo>
                  <a:lnTo>
                    <a:pt x="30962" y="0"/>
                  </a:lnTo>
                  <a:lnTo>
                    <a:pt x="0" y="0"/>
                  </a:lnTo>
                  <a:lnTo>
                    <a:pt x="69951" y="213423"/>
                  </a:lnTo>
                  <a:lnTo>
                    <a:pt x="94805" y="213423"/>
                  </a:lnTo>
                  <a:lnTo>
                    <a:pt x="141389" y="36309"/>
                  </a:lnTo>
                  <a:lnTo>
                    <a:pt x="187972" y="213423"/>
                  </a:lnTo>
                  <a:lnTo>
                    <a:pt x="212826" y="213423"/>
                  </a:lnTo>
                  <a:lnTo>
                    <a:pt x="282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975406" y="2997150"/>
              <a:ext cx="139750" cy="225628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147904" y="3068892"/>
              <a:ext cx="138252" cy="156857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24854" y="3068892"/>
              <a:ext cx="139750" cy="153885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97346" y="3068887"/>
              <a:ext cx="158064" cy="233070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688151" y="3068892"/>
              <a:ext cx="138252" cy="156857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5104" y="3068895"/>
              <a:ext cx="225475" cy="153885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23324" y="3068892"/>
              <a:ext cx="138252" cy="156857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91347" y="3027366"/>
              <a:ext cx="106108" cy="198386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421277" y="3068892"/>
              <a:ext cx="138252" cy="156857"/>
            </a:xfrm>
            <a:prstGeom prst="rect">
              <a:avLst/>
            </a:prstGeom>
          </p:spPr>
        </p:pic>
      </p:grpSp>
      <p:pic>
        <p:nvPicPr>
          <p:cNvPr id="317" name="object 317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4683504" y="2997158"/>
            <a:ext cx="2765238" cy="304800"/>
          </a:xfrm>
          <a:prstGeom prst="rect">
            <a:avLst/>
          </a:prstGeom>
        </p:spPr>
      </p:pic>
      <p:grpSp>
        <p:nvGrpSpPr>
          <p:cNvPr id="318" name="object 318"/>
          <p:cNvGrpSpPr/>
          <p:nvPr/>
        </p:nvGrpSpPr>
        <p:grpSpPr>
          <a:xfrm>
            <a:off x="7554862" y="3068889"/>
            <a:ext cx="485140" cy="157480"/>
            <a:chOff x="7554862" y="3068889"/>
            <a:chExt cx="485140" cy="157480"/>
          </a:xfrm>
        </p:grpSpPr>
        <p:pic>
          <p:nvPicPr>
            <p:cNvPr id="319" name="object 31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554862" y="3068889"/>
              <a:ext cx="130962" cy="156870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09637" y="3068891"/>
              <a:ext cx="151510" cy="156870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88082" y="3068891"/>
              <a:ext cx="151510" cy="156870"/>
            </a:xfrm>
            <a:prstGeom prst="rect">
              <a:avLst/>
            </a:prstGeom>
          </p:spPr>
        </p:pic>
      </p:grpSp>
      <p:grpSp>
        <p:nvGrpSpPr>
          <p:cNvPr id="322" name="object 322"/>
          <p:cNvGrpSpPr/>
          <p:nvPr/>
        </p:nvGrpSpPr>
        <p:grpSpPr>
          <a:xfrm>
            <a:off x="8151816" y="3068889"/>
            <a:ext cx="299085" cy="157480"/>
            <a:chOff x="8151816" y="3068889"/>
            <a:chExt cx="299085" cy="157480"/>
          </a:xfrm>
        </p:grpSpPr>
        <p:pic>
          <p:nvPicPr>
            <p:cNvPr id="323" name="object 3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51816" y="3068892"/>
              <a:ext cx="138252" cy="156857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319839" y="3068889"/>
              <a:ext cx="130962" cy="156870"/>
            </a:xfrm>
            <a:prstGeom prst="rect">
              <a:avLst/>
            </a:prstGeom>
          </p:spPr>
        </p:pic>
      </p:grpSp>
      <p:grpSp>
        <p:nvGrpSpPr>
          <p:cNvPr id="325" name="object 325"/>
          <p:cNvGrpSpPr/>
          <p:nvPr/>
        </p:nvGrpSpPr>
        <p:grpSpPr>
          <a:xfrm>
            <a:off x="8565857" y="3009353"/>
            <a:ext cx="928369" cy="246379"/>
            <a:chOff x="8565857" y="3009353"/>
            <a:chExt cx="928369" cy="246379"/>
          </a:xfrm>
        </p:grpSpPr>
        <p:sp>
          <p:nvSpPr>
            <p:cNvPr id="326" name="object 326"/>
            <p:cNvSpPr/>
            <p:nvPr/>
          </p:nvSpPr>
          <p:spPr>
            <a:xfrm>
              <a:off x="8565857" y="3009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3" y="1414"/>
                  </a:lnTo>
                  <a:lnTo>
                    <a:pt x="5260" y="5284"/>
                  </a:lnTo>
                  <a:lnTo>
                    <a:pt x="1410" y="11053"/>
                  </a:lnTo>
                  <a:lnTo>
                    <a:pt x="0" y="18161"/>
                  </a:lnTo>
                  <a:lnTo>
                    <a:pt x="1410" y="25180"/>
                  </a:lnTo>
                  <a:lnTo>
                    <a:pt x="5260" y="30903"/>
                  </a:lnTo>
                  <a:lnTo>
                    <a:pt x="10983" y="34757"/>
                  </a:lnTo>
                  <a:lnTo>
                    <a:pt x="18008" y="36169"/>
                  </a:lnTo>
                  <a:lnTo>
                    <a:pt x="25109" y="34757"/>
                  </a:lnTo>
                  <a:lnTo>
                    <a:pt x="30873" y="30903"/>
                  </a:lnTo>
                  <a:lnTo>
                    <a:pt x="34742" y="25180"/>
                  </a:lnTo>
                  <a:lnTo>
                    <a:pt x="36156" y="18161"/>
                  </a:lnTo>
                  <a:lnTo>
                    <a:pt x="34742" y="11053"/>
                  </a:lnTo>
                  <a:lnTo>
                    <a:pt x="30873" y="5284"/>
                  </a:lnTo>
                  <a:lnTo>
                    <a:pt x="25109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631783" y="3068888"/>
              <a:ext cx="130962" cy="156870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783587" y="3068888"/>
              <a:ext cx="130962" cy="156870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944322" y="3071867"/>
              <a:ext cx="139750" cy="153885"/>
            </a:xfrm>
            <a:prstGeom prst="rect">
              <a:avLst/>
            </a:prstGeom>
          </p:spPr>
        </p:pic>
        <p:pic>
          <p:nvPicPr>
            <p:cNvPr id="330" name="object 3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16807" y="3068891"/>
              <a:ext cx="151510" cy="156870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9292282" y="3068888"/>
              <a:ext cx="201368" cy="186776"/>
            </a:xfrm>
            <a:prstGeom prst="rect">
              <a:avLst/>
            </a:prstGeom>
          </p:spPr>
        </p:pic>
      </p:grpSp>
      <p:grpSp>
        <p:nvGrpSpPr>
          <p:cNvPr id="332" name="object 332"/>
          <p:cNvGrpSpPr/>
          <p:nvPr/>
        </p:nvGrpSpPr>
        <p:grpSpPr>
          <a:xfrm>
            <a:off x="1310317" y="3390353"/>
            <a:ext cx="1962150" cy="292735"/>
            <a:chOff x="1310317" y="3390353"/>
            <a:chExt cx="1962150" cy="292735"/>
          </a:xfrm>
        </p:grpSpPr>
        <p:pic>
          <p:nvPicPr>
            <p:cNvPr id="333" name="object 33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310317" y="3449887"/>
              <a:ext cx="164604" cy="156870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07661" y="3449887"/>
              <a:ext cx="158064" cy="233070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98458" y="3449887"/>
              <a:ext cx="158064" cy="233070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883305" y="3449887"/>
              <a:ext cx="164604" cy="156870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080649" y="3408366"/>
              <a:ext cx="227407" cy="198386"/>
            </a:xfrm>
            <a:prstGeom prst="rect">
              <a:avLst/>
            </a:prstGeom>
          </p:spPr>
        </p:pic>
        <p:pic>
          <p:nvPicPr>
            <p:cNvPr id="338" name="object 33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337829" y="3452867"/>
              <a:ext cx="139750" cy="153885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16272" y="3449892"/>
              <a:ext cx="139750" cy="153885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2694724" y="3390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4" h="213995">
                  <a:moveTo>
                    <a:pt x="18008" y="0"/>
                  </a:moveTo>
                  <a:lnTo>
                    <a:pt x="10983" y="1414"/>
                  </a:lnTo>
                  <a:lnTo>
                    <a:pt x="5260" y="5284"/>
                  </a:lnTo>
                  <a:lnTo>
                    <a:pt x="1410" y="11053"/>
                  </a:lnTo>
                  <a:lnTo>
                    <a:pt x="0" y="18161"/>
                  </a:lnTo>
                  <a:lnTo>
                    <a:pt x="1410" y="25180"/>
                  </a:lnTo>
                  <a:lnTo>
                    <a:pt x="5260" y="30903"/>
                  </a:lnTo>
                  <a:lnTo>
                    <a:pt x="10983" y="34757"/>
                  </a:lnTo>
                  <a:lnTo>
                    <a:pt x="18008" y="36169"/>
                  </a:lnTo>
                  <a:lnTo>
                    <a:pt x="25109" y="34757"/>
                  </a:lnTo>
                  <a:lnTo>
                    <a:pt x="30873" y="30903"/>
                  </a:lnTo>
                  <a:lnTo>
                    <a:pt x="34742" y="25180"/>
                  </a:lnTo>
                  <a:lnTo>
                    <a:pt x="36156" y="18161"/>
                  </a:lnTo>
                  <a:lnTo>
                    <a:pt x="34742" y="11053"/>
                  </a:lnTo>
                  <a:lnTo>
                    <a:pt x="30873" y="5284"/>
                  </a:lnTo>
                  <a:lnTo>
                    <a:pt x="25109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60649" y="3408366"/>
              <a:ext cx="106108" cy="198386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2896527" y="3390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5">
                  <a:moveTo>
                    <a:pt x="32156" y="62509"/>
                  </a:moveTo>
                  <a:lnTo>
                    <a:pt x="4025" y="62509"/>
                  </a:lnTo>
                  <a:lnTo>
                    <a:pt x="4025" y="213423"/>
                  </a:lnTo>
                  <a:lnTo>
                    <a:pt x="32156" y="213423"/>
                  </a:lnTo>
                  <a:lnTo>
                    <a:pt x="32156" y="62509"/>
                  </a:lnTo>
                  <a:close/>
                </a:path>
                <a:path w="36194" h="213995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1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965430" y="3449891"/>
              <a:ext cx="151510" cy="156870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140905" y="3449888"/>
              <a:ext cx="130962" cy="156870"/>
            </a:xfrm>
            <a:prstGeom prst="rect">
              <a:avLst/>
            </a:prstGeom>
          </p:spPr>
        </p:pic>
      </p:grpSp>
      <p:grpSp>
        <p:nvGrpSpPr>
          <p:cNvPr id="345" name="object 345"/>
          <p:cNvGrpSpPr/>
          <p:nvPr/>
        </p:nvGrpSpPr>
        <p:grpSpPr>
          <a:xfrm>
            <a:off x="3380969" y="3378158"/>
            <a:ext cx="508000" cy="228600"/>
            <a:chOff x="3380969" y="3378158"/>
            <a:chExt cx="508000" cy="228600"/>
          </a:xfrm>
        </p:grpSpPr>
        <p:pic>
          <p:nvPicPr>
            <p:cNvPr id="346" name="object 34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380969" y="3449892"/>
              <a:ext cx="138252" cy="156857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57920" y="3449892"/>
              <a:ext cx="139750" cy="153885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30410" y="3378158"/>
              <a:ext cx="158064" cy="228600"/>
            </a:xfrm>
            <a:prstGeom prst="rect">
              <a:avLst/>
            </a:prstGeom>
          </p:spPr>
        </p:pic>
      </p:grpSp>
      <p:grpSp>
        <p:nvGrpSpPr>
          <p:cNvPr id="349" name="object 349"/>
          <p:cNvGrpSpPr/>
          <p:nvPr/>
        </p:nvGrpSpPr>
        <p:grpSpPr>
          <a:xfrm>
            <a:off x="4012438" y="3390353"/>
            <a:ext cx="1294765" cy="292735"/>
            <a:chOff x="4012438" y="3390353"/>
            <a:chExt cx="1294765" cy="292735"/>
          </a:xfrm>
        </p:grpSpPr>
        <p:pic>
          <p:nvPicPr>
            <p:cNvPr id="350" name="object 35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012438" y="3449887"/>
              <a:ext cx="158064" cy="233070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03236" y="3449888"/>
              <a:ext cx="104927" cy="153885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4333468" y="3390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4" y="34757"/>
                  </a:lnTo>
                  <a:lnTo>
                    <a:pt x="30878" y="30903"/>
                  </a:lnTo>
                  <a:lnTo>
                    <a:pt x="34744" y="25180"/>
                  </a:lnTo>
                  <a:lnTo>
                    <a:pt x="36156" y="18161"/>
                  </a:lnTo>
                  <a:lnTo>
                    <a:pt x="34744" y="11053"/>
                  </a:lnTo>
                  <a:lnTo>
                    <a:pt x="30878" y="5284"/>
                  </a:lnTo>
                  <a:lnTo>
                    <a:pt x="25114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402369" y="3449887"/>
              <a:ext cx="164604" cy="156870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99713" y="3449888"/>
              <a:ext cx="104927" cy="153885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4729949" y="3390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5">
                  <a:moveTo>
                    <a:pt x="17995" y="0"/>
                  </a:moveTo>
                  <a:lnTo>
                    <a:pt x="10978" y="1414"/>
                  </a:lnTo>
                  <a:lnTo>
                    <a:pt x="5259" y="5284"/>
                  </a:lnTo>
                  <a:lnTo>
                    <a:pt x="1409" y="11053"/>
                  </a:lnTo>
                  <a:lnTo>
                    <a:pt x="0" y="18161"/>
                  </a:lnTo>
                  <a:lnTo>
                    <a:pt x="1409" y="25180"/>
                  </a:lnTo>
                  <a:lnTo>
                    <a:pt x="5259" y="30903"/>
                  </a:lnTo>
                  <a:lnTo>
                    <a:pt x="10978" y="34757"/>
                  </a:lnTo>
                  <a:lnTo>
                    <a:pt x="17995" y="36169"/>
                  </a:lnTo>
                  <a:lnTo>
                    <a:pt x="25103" y="34757"/>
                  </a:lnTo>
                  <a:lnTo>
                    <a:pt x="30872" y="30903"/>
                  </a:lnTo>
                  <a:lnTo>
                    <a:pt x="34742" y="25180"/>
                  </a:lnTo>
                  <a:lnTo>
                    <a:pt x="36156" y="18161"/>
                  </a:lnTo>
                  <a:lnTo>
                    <a:pt x="34742" y="11053"/>
                  </a:lnTo>
                  <a:lnTo>
                    <a:pt x="30872" y="5284"/>
                  </a:lnTo>
                  <a:lnTo>
                    <a:pt x="25103" y="1414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95874" y="3408366"/>
              <a:ext cx="106108" cy="198386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4931752" y="3390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56" y="62509"/>
                  </a:moveTo>
                  <a:lnTo>
                    <a:pt x="4025" y="62509"/>
                  </a:lnTo>
                  <a:lnTo>
                    <a:pt x="4025" y="213423"/>
                  </a:lnTo>
                  <a:lnTo>
                    <a:pt x="32156" y="213423"/>
                  </a:lnTo>
                  <a:lnTo>
                    <a:pt x="32156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1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0655" y="3449891"/>
              <a:ext cx="151511" cy="156870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76130" y="3449888"/>
              <a:ext cx="130962" cy="156870"/>
            </a:xfrm>
            <a:prstGeom prst="rect">
              <a:avLst/>
            </a:prstGeom>
          </p:spPr>
        </p:pic>
      </p:grpSp>
      <p:grpSp>
        <p:nvGrpSpPr>
          <p:cNvPr id="360" name="object 360"/>
          <p:cNvGrpSpPr/>
          <p:nvPr/>
        </p:nvGrpSpPr>
        <p:grpSpPr>
          <a:xfrm>
            <a:off x="5413209" y="3375181"/>
            <a:ext cx="871855" cy="307975"/>
            <a:chOff x="5413209" y="3375181"/>
            <a:chExt cx="871855" cy="307975"/>
          </a:xfrm>
        </p:grpSpPr>
        <p:pic>
          <p:nvPicPr>
            <p:cNvPr id="361" name="object 3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3209" y="3375181"/>
              <a:ext cx="263573" cy="231569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709536" y="3449892"/>
              <a:ext cx="140055" cy="156857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5879350" y="3390353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56" y="62509"/>
                  </a:moveTo>
                  <a:lnTo>
                    <a:pt x="4025" y="62509"/>
                  </a:lnTo>
                  <a:lnTo>
                    <a:pt x="4025" y="213423"/>
                  </a:lnTo>
                  <a:lnTo>
                    <a:pt x="32156" y="213423"/>
                  </a:lnTo>
                  <a:lnTo>
                    <a:pt x="32156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6" y="34757"/>
                  </a:lnTo>
                  <a:lnTo>
                    <a:pt x="30884" y="30903"/>
                  </a:lnTo>
                  <a:lnTo>
                    <a:pt x="34755" y="25180"/>
                  </a:lnTo>
                  <a:lnTo>
                    <a:pt x="36169" y="18161"/>
                  </a:lnTo>
                  <a:lnTo>
                    <a:pt x="34755" y="11053"/>
                  </a:lnTo>
                  <a:lnTo>
                    <a:pt x="30884" y="5284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54214" y="3449892"/>
              <a:ext cx="139750" cy="153885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26704" y="3449887"/>
              <a:ext cx="158064" cy="233070"/>
            </a:xfrm>
            <a:prstGeom prst="rect">
              <a:avLst/>
            </a:prstGeom>
          </p:spPr>
        </p:pic>
      </p:grpSp>
      <p:grpSp>
        <p:nvGrpSpPr>
          <p:cNvPr id="366" name="object 366"/>
          <p:cNvGrpSpPr/>
          <p:nvPr/>
        </p:nvGrpSpPr>
        <p:grpSpPr>
          <a:xfrm>
            <a:off x="6399808" y="3378150"/>
            <a:ext cx="460375" cy="229235"/>
            <a:chOff x="6399808" y="3378150"/>
            <a:chExt cx="460375" cy="229235"/>
          </a:xfrm>
        </p:grpSpPr>
        <p:pic>
          <p:nvPicPr>
            <p:cNvPr id="367" name="object 3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99808" y="3408366"/>
              <a:ext cx="106108" cy="198386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535685" y="3378150"/>
              <a:ext cx="139750" cy="225628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708173" y="3449891"/>
              <a:ext cx="151510" cy="156870"/>
            </a:xfrm>
            <a:prstGeom prst="rect">
              <a:avLst/>
            </a:prstGeom>
          </p:spPr>
        </p:pic>
      </p:grpSp>
      <p:grpSp>
        <p:nvGrpSpPr>
          <p:cNvPr id="370" name="object 370"/>
          <p:cNvGrpSpPr/>
          <p:nvPr/>
        </p:nvGrpSpPr>
        <p:grpSpPr>
          <a:xfrm>
            <a:off x="6971907" y="3449889"/>
            <a:ext cx="680720" cy="157480"/>
            <a:chOff x="6971907" y="3449889"/>
            <a:chExt cx="680720" cy="157480"/>
          </a:xfrm>
        </p:grpSpPr>
        <p:pic>
          <p:nvPicPr>
            <p:cNvPr id="371" name="object 3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71907" y="3449892"/>
              <a:ext cx="138252" cy="156857"/>
            </a:xfrm>
            <a:prstGeom prst="rect">
              <a:avLst/>
            </a:prstGeom>
          </p:spPr>
        </p:pic>
        <p:pic>
          <p:nvPicPr>
            <p:cNvPr id="372" name="object 37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148855" y="3449889"/>
              <a:ext cx="266999" cy="156872"/>
            </a:xfrm>
            <a:prstGeom prst="rect">
              <a:avLst/>
            </a:prstGeom>
          </p:spPr>
        </p:pic>
        <p:pic>
          <p:nvPicPr>
            <p:cNvPr id="373" name="object 37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442799" y="3449892"/>
              <a:ext cx="138252" cy="156857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7616769" y="356984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27533" y="0"/>
                  </a:moveTo>
                  <a:lnTo>
                    <a:pt x="17716" y="0"/>
                  </a:lnTo>
                  <a:lnTo>
                    <a:pt x="7899" y="0"/>
                  </a:lnTo>
                  <a:lnTo>
                    <a:pt x="0" y="7886"/>
                  </a:lnTo>
                  <a:lnTo>
                    <a:pt x="0" y="27533"/>
                  </a:lnTo>
                  <a:lnTo>
                    <a:pt x="7899" y="35420"/>
                  </a:lnTo>
                  <a:lnTo>
                    <a:pt x="27533" y="35420"/>
                  </a:lnTo>
                  <a:lnTo>
                    <a:pt x="35432" y="27533"/>
                  </a:lnTo>
                  <a:lnTo>
                    <a:pt x="35432" y="7886"/>
                  </a:lnTo>
                  <a:lnTo>
                    <a:pt x="2753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5" name="object 375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922759" y="2650892"/>
            <a:ext cx="149428" cy="149428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922759" y="1784122"/>
            <a:ext cx="149428" cy="149428"/>
          </a:xfrm>
          <a:prstGeom prst="rect">
            <a:avLst/>
          </a:prstGeom>
        </p:spPr>
      </p:pic>
      <p:sp>
        <p:nvSpPr>
          <p:cNvPr id="377" name="object 377"/>
          <p:cNvSpPr/>
          <p:nvPr/>
        </p:nvSpPr>
        <p:spPr>
          <a:xfrm>
            <a:off x="204800" y="197433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99"/>
                </a:moveTo>
                <a:lnTo>
                  <a:pt x="673" y="484657"/>
                </a:lnTo>
                <a:lnTo>
                  <a:pt x="673" y="599986"/>
                </a:lnTo>
                <a:lnTo>
                  <a:pt x="189077" y="403199"/>
                </a:lnTo>
                <a:lnTo>
                  <a:pt x="189077" y="299999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99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6025" y="907901"/>
            <a:ext cx="1277620" cy="365760"/>
            <a:chOff x="936025" y="907901"/>
            <a:chExt cx="1277620" cy="365760"/>
          </a:xfrm>
        </p:grpSpPr>
        <p:sp>
          <p:nvSpPr>
            <p:cNvPr id="3" name="object 3"/>
            <p:cNvSpPr/>
            <p:nvPr/>
          </p:nvSpPr>
          <p:spPr>
            <a:xfrm>
              <a:off x="936025" y="907901"/>
              <a:ext cx="236854" cy="267335"/>
            </a:xfrm>
            <a:custGeom>
              <a:avLst/>
              <a:gdLst/>
              <a:ahLst/>
              <a:cxnLst/>
              <a:rect l="l" t="t" r="r" b="b"/>
              <a:pathLst>
                <a:path w="236855" h="267334">
                  <a:moveTo>
                    <a:pt x="105105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105105" y="266776"/>
                  </a:lnTo>
                  <a:lnTo>
                    <a:pt x="153288" y="260119"/>
                  </a:lnTo>
                  <a:lnTo>
                    <a:pt x="190221" y="241469"/>
                  </a:lnTo>
                  <a:lnTo>
                    <a:pt x="205407" y="224726"/>
                  </a:lnTo>
                  <a:lnTo>
                    <a:pt x="50228" y="224726"/>
                  </a:lnTo>
                  <a:lnTo>
                    <a:pt x="50228" y="42036"/>
                  </a:lnTo>
                  <a:lnTo>
                    <a:pt x="205335" y="42036"/>
                  </a:lnTo>
                  <a:lnTo>
                    <a:pt x="190221" y="25358"/>
                  </a:lnTo>
                  <a:lnTo>
                    <a:pt x="153288" y="6674"/>
                  </a:lnTo>
                  <a:lnTo>
                    <a:pt x="105105" y="0"/>
                  </a:lnTo>
                  <a:close/>
                </a:path>
                <a:path w="236855" h="267334">
                  <a:moveTo>
                    <a:pt x="205335" y="42036"/>
                  </a:moveTo>
                  <a:lnTo>
                    <a:pt x="105105" y="42036"/>
                  </a:lnTo>
                  <a:lnTo>
                    <a:pt x="142051" y="49559"/>
                  </a:lnTo>
                  <a:lnTo>
                    <a:pt x="167105" y="69710"/>
                  </a:lnTo>
                  <a:lnTo>
                    <a:pt x="181345" y="98861"/>
                  </a:lnTo>
                  <a:lnTo>
                    <a:pt x="185851" y="133388"/>
                  </a:lnTo>
                  <a:lnTo>
                    <a:pt x="181345" y="167906"/>
                  </a:lnTo>
                  <a:lnTo>
                    <a:pt x="167105" y="197054"/>
                  </a:lnTo>
                  <a:lnTo>
                    <a:pt x="142051" y="217203"/>
                  </a:lnTo>
                  <a:lnTo>
                    <a:pt x="105105" y="224726"/>
                  </a:lnTo>
                  <a:lnTo>
                    <a:pt x="205407" y="224726"/>
                  </a:lnTo>
                  <a:lnTo>
                    <a:pt x="216216" y="212809"/>
                  </a:lnTo>
                  <a:lnTo>
                    <a:pt x="231585" y="176121"/>
                  </a:lnTo>
                  <a:lnTo>
                    <a:pt x="236639" y="133388"/>
                  </a:lnTo>
                  <a:lnTo>
                    <a:pt x="231585" y="90723"/>
                  </a:lnTo>
                  <a:lnTo>
                    <a:pt x="216216" y="54043"/>
                  </a:lnTo>
                  <a:lnTo>
                    <a:pt x="205335" y="4203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2422" y="980824"/>
              <a:ext cx="200926" cy="1975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40924" y="980823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09">
                  <a:moveTo>
                    <a:pt x="211518" y="0"/>
                  </a:moveTo>
                  <a:lnTo>
                    <a:pt x="192867" y="2215"/>
                  </a:lnTo>
                  <a:lnTo>
                    <a:pt x="176452" y="8093"/>
                  </a:lnTo>
                  <a:lnTo>
                    <a:pt x="162967" y="16480"/>
                  </a:lnTo>
                  <a:lnTo>
                    <a:pt x="153111" y="26225"/>
                  </a:lnTo>
                  <a:lnTo>
                    <a:pt x="142795" y="15457"/>
                  </a:lnTo>
                  <a:lnTo>
                    <a:pt x="128922" y="7183"/>
                  </a:lnTo>
                  <a:lnTo>
                    <a:pt x="111561" y="1874"/>
                  </a:lnTo>
                  <a:lnTo>
                    <a:pt x="90779" y="0"/>
                  </a:lnTo>
                  <a:lnTo>
                    <a:pt x="76882" y="1717"/>
                  </a:lnTo>
                  <a:lnTo>
                    <a:pt x="64133" y="6346"/>
                  </a:lnTo>
                  <a:lnTo>
                    <a:pt x="53687" y="13105"/>
                  </a:lnTo>
                  <a:lnTo>
                    <a:pt x="46697" y="21209"/>
                  </a:lnTo>
                  <a:lnTo>
                    <a:pt x="46697" y="3721"/>
                  </a:lnTo>
                  <a:lnTo>
                    <a:pt x="0" y="3721"/>
                  </a:lnTo>
                  <a:lnTo>
                    <a:pt x="0" y="193852"/>
                  </a:lnTo>
                  <a:lnTo>
                    <a:pt x="46697" y="193852"/>
                  </a:lnTo>
                  <a:lnTo>
                    <a:pt x="46697" y="82969"/>
                  </a:lnTo>
                  <a:lnTo>
                    <a:pt x="48846" y="65017"/>
                  </a:lnTo>
                  <a:lnTo>
                    <a:pt x="55511" y="51093"/>
                  </a:lnTo>
                  <a:lnTo>
                    <a:pt x="67025" y="42087"/>
                  </a:lnTo>
                  <a:lnTo>
                    <a:pt x="83718" y="38887"/>
                  </a:lnTo>
                  <a:lnTo>
                    <a:pt x="100411" y="42087"/>
                  </a:lnTo>
                  <a:lnTo>
                    <a:pt x="111925" y="51093"/>
                  </a:lnTo>
                  <a:lnTo>
                    <a:pt x="118590" y="65017"/>
                  </a:lnTo>
                  <a:lnTo>
                    <a:pt x="120738" y="82969"/>
                  </a:lnTo>
                  <a:lnTo>
                    <a:pt x="120738" y="193852"/>
                  </a:lnTo>
                  <a:lnTo>
                    <a:pt x="167436" y="193852"/>
                  </a:lnTo>
                  <a:lnTo>
                    <a:pt x="167436" y="82969"/>
                  </a:lnTo>
                  <a:lnTo>
                    <a:pt x="169585" y="65017"/>
                  </a:lnTo>
                  <a:lnTo>
                    <a:pt x="176250" y="51093"/>
                  </a:lnTo>
                  <a:lnTo>
                    <a:pt x="187764" y="42087"/>
                  </a:lnTo>
                  <a:lnTo>
                    <a:pt x="204457" y="38887"/>
                  </a:lnTo>
                  <a:lnTo>
                    <a:pt x="221150" y="42087"/>
                  </a:lnTo>
                  <a:lnTo>
                    <a:pt x="232664" y="51093"/>
                  </a:lnTo>
                  <a:lnTo>
                    <a:pt x="239329" y="65017"/>
                  </a:lnTo>
                  <a:lnTo>
                    <a:pt x="241477" y="82969"/>
                  </a:lnTo>
                  <a:lnTo>
                    <a:pt x="241477" y="193852"/>
                  </a:lnTo>
                  <a:lnTo>
                    <a:pt x="288163" y="193852"/>
                  </a:lnTo>
                  <a:lnTo>
                    <a:pt x="288163" y="82969"/>
                  </a:lnTo>
                  <a:lnTo>
                    <a:pt x="282597" y="45284"/>
                  </a:lnTo>
                  <a:lnTo>
                    <a:pt x="266933" y="19510"/>
                  </a:lnTo>
                  <a:lnTo>
                    <a:pt x="242723" y="4723"/>
                  </a:lnTo>
                  <a:lnTo>
                    <a:pt x="2115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294" y="980817"/>
              <a:ext cx="212089" cy="19757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08143" y="980827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5" h="293369">
                  <a:moveTo>
                    <a:pt x="35166" y="236816"/>
                  </a:moveTo>
                  <a:lnTo>
                    <a:pt x="11163" y="268071"/>
                  </a:lnTo>
                  <a:lnTo>
                    <a:pt x="28713" y="278296"/>
                  </a:lnTo>
                  <a:lnTo>
                    <a:pt x="49579" y="286094"/>
                  </a:lnTo>
                  <a:lnTo>
                    <a:pt x="73376" y="291065"/>
                  </a:lnTo>
                  <a:lnTo>
                    <a:pt x="99720" y="292811"/>
                  </a:lnTo>
                  <a:lnTo>
                    <a:pt x="140266" y="288178"/>
                  </a:lnTo>
                  <a:lnTo>
                    <a:pt x="173785" y="272210"/>
                  </a:lnTo>
                  <a:lnTo>
                    <a:pt x="187634" y="253745"/>
                  </a:lnTo>
                  <a:lnTo>
                    <a:pt x="99720" y="253745"/>
                  </a:lnTo>
                  <a:lnTo>
                    <a:pt x="80970" y="252565"/>
                  </a:lnTo>
                  <a:lnTo>
                    <a:pt x="64019" y="249186"/>
                  </a:lnTo>
                  <a:lnTo>
                    <a:pt x="48780" y="243855"/>
                  </a:lnTo>
                  <a:lnTo>
                    <a:pt x="35166" y="236816"/>
                  </a:lnTo>
                  <a:close/>
                </a:path>
                <a:path w="205105" h="293369">
                  <a:moveTo>
                    <a:pt x="205016" y="162026"/>
                  </a:moveTo>
                  <a:lnTo>
                    <a:pt x="158318" y="162026"/>
                  </a:lnTo>
                  <a:lnTo>
                    <a:pt x="158318" y="193840"/>
                  </a:lnTo>
                  <a:lnTo>
                    <a:pt x="154105" y="223056"/>
                  </a:lnTo>
                  <a:lnTo>
                    <a:pt x="142201" y="241442"/>
                  </a:lnTo>
                  <a:lnTo>
                    <a:pt x="123706" y="251004"/>
                  </a:lnTo>
                  <a:lnTo>
                    <a:pt x="99720" y="253745"/>
                  </a:lnTo>
                  <a:lnTo>
                    <a:pt x="187634" y="253745"/>
                  </a:lnTo>
                  <a:lnTo>
                    <a:pt x="196595" y="241799"/>
                  </a:lnTo>
                  <a:lnTo>
                    <a:pt x="205016" y="193840"/>
                  </a:lnTo>
                  <a:lnTo>
                    <a:pt x="205016" y="162026"/>
                  </a:lnTo>
                  <a:close/>
                </a:path>
                <a:path w="205105" h="293369">
                  <a:moveTo>
                    <a:pt x="93395" y="0"/>
                  </a:moveTo>
                  <a:lnTo>
                    <a:pt x="54001" y="7560"/>
                  </a:lnTo>
                  <a:lnTo>
                    <a:pt x="24652" y="28392"/>
                  </a:lnTo>
                  <a:lnTo>
                    <a:pt x="6325" y="59723"/>
                  </a:lnTo>
                  <a:lnTo>
                    <a:pt x="0" y="98780"/>
                  </a:lnTo>
                  <a:lnTo>
                    <a:pt x="6325" y="137918"/>
                  </a:lnTo>
                  <a:lnTo>
                    <a:pt x="24652" y="169240"/>
                  </a:lnTo>
                  <a:lnTo>
                    <a:pt x="54001" y="190027"/>
                  </a:lnTo>
                  <a:lnTo>
                    <a:pt x="93395" y="197561"/>
                  </a:lnTo>
                  <a:lnTo>
                    <a:pt x="111751" y="195384"/>
                  </a:lnTo>
                  <a:lnTo>
                    <a:pt x="130181" y="188795"/>
                  </a:lnTo>
                  <a:lnTo>
                    <a:pt x="146448" y="177705"/>
                  </a:lnTo>
                  <a:lnTo>
                    <a:pt x="158318" y="162026"/>
                  </a:lnTo>
                  <a:lnTo>
                    <a:pt x="205016" y="162026"/>
                  </a:lnTo>
                  <a:lnTo>
                    <a:pt x="205016" y="158495"/>
                  </a:lnTo>
                  <a:lnTo>
                    <a:pt x="103060" y="158495"/>
                  </a:lnTo>
                  <a:lnTo>
                    <a:pt x="77792" y="153560"/>
                  </a:lnTo>
                  <a:lnTo>
                    <a:pt x="60650" y="140358"/>
                  </a:lnTo>
                  <a:lnTo>
                    <a:pt x="50902" y="121296"/>
                  </a:lnTo>
                  <a:lnTo>
                    <a:pt x="47815" y="98780"/>
                  </a:lnTo>
                  <a:lnTo>
                    <a:pt x="50902" y="76264"/>
                  </a:lnTo>
                  <a:lnTo>
                    <a:pt x="60650" y="57202"/>
                  </a:lnTo>
                  <a:lnTo>
                    <a:pt x="77792" y="44000"/>
                  </a:lnTo>
                  <a:lnTo>
                    <a:pt x="103060" y="39065"/>
                  </a:lnTo>
                  <a:lnTo>
                    <a:pt x="205016" y="39065"/>
                  </a:lnTo>
                  <a:lnTo>
                    <a:pt x="205016" y="35534"/>
                  </a:lnTo>
                  <a:lnTo>
                    <a:pt x="158318" y="35534"/>
                  </a:lnTo>
                  <a:lnTo>
                    <a:pt x="146448" y="19856"/>
                  </a:lnTo>
                  <a:lnTo>
                    <a:pt x="130181" y="8766"/>
                  </a:lnTo>
                  <a:lnTo>
                    <a:pt x="111751" y="2176"/>
                  </a:lnTo>
                  <a:lnTo>
                    <a:pt x="93395" y="0"/>
                  </a:lnTo>
                  <a:close/>
                </a:path>
                <a:path w="205105" h="293369">
                  <a:moveTo>
                    <a:pt x="205016" y="39065"/>
                  </a:moveTo>
                  <a:lnTo>
                    <a:pt x="103060" y="39065"/>
                  </a:lnTo>
                  <a:lnTo>
                    <a:pt x="128335" y="44000"/>
                  </a:lnTo>
                  <a:lnTo>
                    <a:pt x="145481" y="57202"/>
                  </a:lnTo>
                  <a:lnTo>
                    <a:pt x="155231" y="76264"/>
                  </a:lnTo>
                  <a:lnTo>
                    <a:pt x="158318" y="98780"/>
                  </a:lnTo>
                  <a:lnTo>
                    <a:pt x="155231" y="121296"/>
                  </a:lnTo>
                  <a:lnTo>
                    <a:pt x="145481" y="140358"/>
                  </a:lnTo>
                  <a:lnTo>
                    <a:pt x="128335" y="153560"/>
                  </a:lnTo>
                  <a:lnTo>
                    <a:pt x="103060" y="158495"/>
                  </a:lnTo>
                  <a:lnTo>
                    <a:pt x="205016" y="158495"/>
                  </a:lnTo>
                  <a:lnTo>
                    <a:pt x="205016" y="39065"/>
                  </a:lnTo>
                  <a:close/>
                </a:path>
                <a:path w="205105" h="293369">
                  <a:moveTo>
                    <a:pt x="205016" y="3721"/>
                  </a:moveTo>
                  <a:lnTo>
                    <a:pt x="158318" y="3721"/>
                  </a:lnTo>
                  <a:lnTo>
                    <a:pt x="158318" y="35534"/>
                  </a:lnTo>
                  <a:lnTo>
                    <a:pt x="205016" y="35534"/>
                  </a:lnTo>
                  <a:lnTo>
                    <a:pt x="205016" y="37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7800" y="980822"/>
            <a:ext cx="336726" cy="19757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639174" y="892644"/>
            <a:ext cx="427990" cy="381000"/>
          </a:xfrm>
          <a:custGeom>
            <a:avLst/>
            <a:gdLst/>
            <a:ahLst/>
            <a:cxnLst/>
            <a:rect l="l" t="t" r="r" b="b"/>
            <a:pathLst>
              <a:path w="427989" h="381000">
                <a:moveTo>
                  <a:pt x="205016" y="186969"/>
                </a:moveTo>
                <a:lnTo>
                  <a:pt x="198678" y="147916"/>
                </a:lnTo>
                <a:lnTo>
                  <a:pt x="186601" y="127254"/>
                </a:lnTo>
                <a:lnTo>
                  <a:pt x="184531" y="123723"/>
                </a:lnTo>
                <a:lnTo>
                  <a:pt x="180352" y="116586"/>
                </a:lnTo>
                <a:lnTo>
                  <a:pt x="157200" y="100139"/>
                </a:lnTo>
                <a:lnTo>
                  <a:pt x="157200" y="186969"/>
                </a:lnTo>
                <a:lnTo>
                  <a:pt x="154114" y="209486"/>
                </a:lnTo>
                <a:lnTo>
                  <a:pt x="144360" y="228549"/>
                </a:lnTo>
                <a:lnTo>
                  <a:pt x="127215" y="241744"/>
                </a:lnTo>
                <a:lnTo>
                  <a:pt x="101942" y="246684"/>
                </a:lnTo>
                <a:lnTo>
                  <a:pt x="76669" y="241744"/>
                </a:lnTo>
                <a:lnTo>
                  <a:pt x="59524" y="228549"/>
                </a:lnTo>
                <a:lnTo>
                  <a:pt x="49784" y="209486"/>
                </a:lnTo>
                <a:lnTo>
                  <a:pt x="46697" y="186969"/>
                </a:lnTo>
                <a:lnTo>
                  <a:pt x="49784" y="164452"/>
                </a:lnTo>
                <a:lnTo>
                  <a:pt x="59524" y="145389"/>
                </a:lnTo>
                <a:lnTo>
                  <a:pt x="76669" y="132194"/>
                </a:lnTo>
                <a:lnTo>
                  <a:pt x="101942" y="127254"/>
                </a:lnTo>
                <a:lnTo>
                  <a:pt x="127215" y="132194"/>
                </a:lnTo>
                <a:lnTo>
                  <a:pt x="144360" y="145389"/>
                </a:lnTo>
                <a:lnTo>
                  <a:pt x="154114" y="164452"/>
                </a:lnTo>
                <a:lnTo>
                  <a:pt x="157200" y="186969"/>
                </a:lnTo>
                <a:lnTo>
                  <a:pt x="157200" y="100139"/>
                </a:lnTo>
                <a:lnTo>
                  <a:pt x="151015" y="95745"/>
                </a:lnTo>
                <a:lnTo>
                  <a:pt x="111620" y="88188"/>
                </a:lnTo>
                <a:lnTo>
                  <a:pt x="93256" y="90360"/>
                </a:lnTo>
                <a:lnTo>
                  <a:pt x="74828" y="96951"/>
                </a:lnTo>
                <a:lnTo>
                  <a:pt x="58559" y="108038"/>
                </a:lnTo>
                <a:lnTo>
                  <a:pt x="46697" y="123723"/>
                </a:lnTo>
                <a:lnTo>
                  <a:pt x="46697" y="91909"/>
                </a:lnTo>
                <a:lnTo>
                  <a:pt x="0" y="91909"/>
                </a:lnTo>
                <a:lnTo>
                  <a:pt x="0" y="381000"/>
                </a:lnTo>
                <a:lnTo>
                  <a:pt x="46697" y="381000"/>
                </a:lnTo>
                <a:lnTo>
                  <a:pt x="46697" y="250215"/>
                </a:lnTo>
                <a:lnTo>
                  <a:pt x="58559" y="265899"/>
                </a:lnTo>
                <a:lnTo>
                  <a:pt x="74828" y="276987"/>
                </a:lnTo>
                <a:lnTo>
                  <a:pt x="93256" y="283578"/>
                </a:lnTo>
                <a:lnTo>
                  <a:pt x="111620" y="285750"/>
                </a:lnTo>
                <a:lnTo>
                  <a:pt x="151015" y="278218"/>
                </a:lnTo>
                <a:lnTo>
                  <a:pt x="180352" y="257429"/>
                </a:lnTo>
                <a:lnTo>
                  <a:pt x="184581" y="250215"/>
                </a:lnTo>
                <a:lnTo>
                  <a:pt x="186639" y="246684"/>
                </a:lnTo>
                <a:lnTo>
                  <a:pt x="198678" y="226110"/>
                </a:lnTo>
                <a:lnTo>
                  <a:pt x="205016" y="186969"/>
                </a:lnTo>
                <a:close/>
              </a:path>
              <a:path w="427989" h="381000">
                <a:moveTo>
                  <a:pt x="427697" y="180263"/>
                </a:moveTo>
                <a:lnTo>
                  <a:pt x="421779" y="140449"/>
                </a:lnTo>
                <a:lnTo>
                  <a:pt x="404837" y="111620"/>
                </a:lnTo>
                <a:lnTo>
                  <a:pt x="378015" y="94094"/>
                </a:lnTo>
                <a:lnTo>
                  <a:pt x="342493" y="88176"/>
                </a:lnTo>
                <a:lnTo>
                  <a:pt x="326923" y="89954"/>
                </a:lnTo>
                <a:lnTo>
                  <a:pt x="311302" y="95618"/>
                </a:lnTo>
                <a:lnTo>
                  <a:pt x="297878" y="105765"/>
                </a:lnTo>
                <a:lnTo>
                  <a:pt x="288912" y="120916"/>
                </a:lnTo>
                <a:lnTo>
                  <a:pt x="288912" y="0"/>
                </a:lnTo>
                <a:lnTo>
                  <a:pt x="242214" y="0"/>
                </a:lnTo>
                <a:lnTo>
                  <a:pt x="242214" y="282028"/>
                </a:lnTo>
                <a:lnTo>
                  <a:pt x="288912" y="282028"/>
                </a:lnTo>
                <a:lnTo>
                  <a:pt x="288912" y="180263"/>
                </a:lnTo>
                <a:lnTo>
                  <a:pt x="291795" y="158140"/>
                </a:lnTo>
                <a:lnTo>
                  <a:pt x="300469" y="141389"/>
                </a:lnTo>
                <a:lnTo>
                  <a:pt x="314883" y="130771"/>
                </a:lnTo>
                <a:lnTo>
                  <a:pt x="335051" y="127063"/>
                </a:lnTo>
                <a:lnTo>
                  <a:pt x="355092" y="130771"/>
                </a:lnTo>
                <a:lnTo>
                  <a:pt x="369455" y="141389"/>
                </a:lnTo>
                <a:lnTo>
                  <a:pt x="378104" y="158140"/>
                </a:lnTo>
                <a:lnTo>
                  <a:pt x="381000" y="180263"/>
                </a:lnTo>
                <a:lnTo>
                  <a:pt x="381000" y="282028"/>
                </a:lnTo>
                <a:lnTo>
                  <a:pt x="427697" y="282028"/>
                </a:lnTo>
                <a:lnTo>
                  <a:pt x="427697" y="1802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111525" y="900455"/>
            <a:ext cx="471805" cy="278130"/>
            <a:chOff x="3111525" y="900455"/>
            <a:chExt cx="471805" cy="278130"/>
          </a:xfrm>
        </p:grpSpPr>
        <p:sp>
          <p:nvSpPr>
            <p:cNvPr id="11" name="object 11"/>
            <p:cNvSpPr/>
            <p:nvPr/>
          </p:nvSpPr>
          <p:spPr>
            <a:xfrm>
              <a:off x="3111525" y="900455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4" h="274319">
                  <a:moveTo>
                    <a:pt x="27343" y="0"/>
                  </a:moveTo>
                  <a:lnTo>
                    <a:pt x="16711" y="2154"/>
                  </a:lnTo>
                  <a:lnTo>
                    <a:pt x="8018" y="8023"/>
                  </a:lnTo>
                  <a:lnTo>
                    <a:pt x="2152" y="16716"/>
                  </a:lnTo>
                  <a:lnTo>
                    <a:pt x="0" y="27343"/>
                  </a:lnTo>
                  <a:lnTo>
                    <a:pt x="2152" y="37977"/>
                  </a:lnTo>
                  <a:lnTo>
                    <a:pt x="8018" y="46674"/>
                  </a:lnTo>
                  <a:lnTo>
                    <a:pt x="16711" y="52544"/>
                  </a:lnTo>
                  <a:lnTo>
                    <a:pt x="27343" y="54698"/>
                  </a:lnTo>
                  <a:lnTo>
                    <a:pt x="37969" y="52544"/>
                  </a:lnTo>
                  <a:lnTo>
                    <a:pt x="46662" y="46674"/>
                  </a:lnTo>
                  <a:lnTo>
                    <a:pt x="52531" y="37977"/>
                  </a:lnTo>
                  <a:lnTo>
                    <a:pt x="54686" y="27343"/>
                  </a:lnTo>
                  <a:lnTo>
                    <a:pt x="52531" y="16716"/>
                  </a:lnTo>
                  <a:lnTo>
                    <a:pt x="46662" y="8023"/>
                  </a:lnTo>
                  <a:lnTo>
                    <a:pt x="37969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3416" y="980824"/>
              <a:ext cx="184556" cy="1975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0286" y="980822"/>
              <a:ext cx="172466" cy="197573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3719105" y="1048537"/>
            <a:ext cx="127635" cy="39370"/>
          </a:xfrm>
          <a:custGeom>
            <a:avLst/>
            <a:gdLst/>
            <a:ahLst/>
            <a:cxnLst/>
            <a:rect l="l" t="t" r="r" b="b"/>
            <a:pathLst>
              <a:path w="127635" h="39369">
                <a:moveTo>
                  <a:pt x="127622" y="0"/>
                </a:moveTo>
                <a:lnTo>
                  <a:pt x="0" y="0"/>
                </a:lnTo>
                <a:lnTo>
                  <a:pt x="0" y="38887"/>
                </a:lnTo>
                <a:lnTo>
                  <a:pt x="127622" y="38887"/>
                </a:lnTo>
                <a:lnTo>
                  <a:pt x="1276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4251" y="903541"/>
            <a:ext cx="558165" cy="276860"/>
          </a:xfrm>
          <a:custGeom>
            <a:avLst/>
            <a:gdLst/>
            <a:ahLst/>
            <a:cxnLst/>
            <a:rect l="l" t="t" r="r" b="b"/>
            <a:pathLst>
              <a:path w="558164" h="276859">
                <a:moveTo>
                  <a:pt x="199986" y="185369"/>
                </a:moveTo>
                <a:lnTo>
                  <a:pt x="194500" y="149517"/>
                </a:lnTo>
                <a:lnTo>
                  <a:pt x="176911" y="121259"/>
                </a:lnTo>
                <a:lnTo>
                  <a:pt x="145516" y="102730"/>
                </a:lnTo>
                <a:lnTo>
                  <a:pt x="98602" y="96075"/>
                </a:lnTo>
                <a:lnTo>
                  <a:pt x="86741" y="96367"/>
                </a:lnTo>
                <a:lnTo>
                  <a:pt x="76060" y="97167"/>
                </a:lnTo>
                <a:lnTo>
                  <a:pt x="67017" y="98348"/>
                </a:lnTo>
                <a:lnTo>
                  <a:pt x="60096" y="99796"/>
                </a:lnTo>
                <a:lnTo>
                  <a:pt x="63627" y="46405"/>
                </a:lnTo>
                <a:lnTo>
                  <a:pt x="180086" y="46405"/>
                </a:lnTo>
                <a:lnTo>
                  <a:pt x="180086" y="4356"/>
                </a:lnTo>
                <a:lnTo>
                  <a:pt x="16929" y="4356"/>
                </a:lnTo>
                <a:lnTo>
                  <a:pt x="6883" y="157835"/>
                </a:lnTo>
                <a:lnTo>
                  <a:pt x="19900" y="152704"/>
                </a:lnTo>
                <a:lnTo>
                  <a:pt x="34048" y="147980"/>
                </a:lnTo>
                <a:lnTo>
                  <a:pt x="47739" y="144322"/>
                </a:lnTo>
                <a:lnTo>
                  <a:pt x="63246" y="141173"/>
                </a:lnTo>
                <a:lnTo>
                  <a:pt x="80289" y="138963"/>
                </a:lnTo>
                <a:lnTo>
                  <a:pt x="98602" y="138125"/>
                </a:lnTo>
                <a:lnTo>
                  <a:pt x="122123" y="141401"/>
                </a:lnTo>
                <a:lnTo>
                  <a:pt x="137985" y="150799"/>
                </a:lnTo>
                <a:lnTo>
                  <a:pt x="146939" y="165671"/>
                </a:lnTo>
                <a:lnTo>
                  <a:pt x="149758" y="185369"/>
                </a:lnTo>
                <a:lnTo>
                  <a:pt x="146685" y="205244"/>
                </a:lnTo>
                <a:lnTo>
                  <a:pt x="137287" y="220840"/>
                </a:lnTo>
                <a:lnTo>
                  <a:pt x="121348" y="231025"/>
                </a:lnTo>
                <a:lnTo>
                  <a:pt x="98602" y="234670"/>
                </a:lnTo>
                <a:lnTo>
                  <a:pt x="77444" y="232968"/>
                </a:lnTo>
                <a:lnTo>
                  <a:pt x="58597" y="228282"/>
                </a:lnTo>
                <a:lnTo>
                  <a:pt x="42405" y="221259"/>
                </a:lnTo>
                <a:lnTo>
                  <a:pt x="29210" y="212534"/>
                </a:lnTo>
                <a:lnTo>
                  <a:pt x="0" y="244538"/>
                </a:lnTo>
                <a:lnTo>
                  <a:pt x="16637" y="257810"/>
                </a:lnTo>
                <a:lnTo>
                  <a:pt x="38620" y="267957"/>
                </a:lnTo>
                <a:lnTo>
                  <a:pt x="65951" y="274434"/>
                </a:lnTo>
                <a:lnTo>
                  <a:pt x="98602" y="276720"/>
                </a:lnTo>
                <a:lnTo>
                  <a:pt x="145516" y="269379"/>
                </a:lnTo>
                <a:lnTo>
                  <a:pt x="176911" y="249529"/>
                </a:lnTo>
                <a:lnTo>
                  <a:pt x="194500" y="220446"/>
                </a:lnTo>
                <a:lnTo>
                  <a:pt x="199986" y="185369"/>
                </a:lnTo>
                <a:close/>
              </a:path>
              <a:path w="558164" h="276859">
                <a:moveTo>
                  <a:pt x="441274" y="183324"/>
                </a:moveTo>
                <a:lnTo>
                  <a:pt x="434860" y="147650"/>
                </a:lnTo>
                <a:lnTo>
                  <a:pt x="424713" y="131978"/>
                </a:lnTo>
                <a:lnTo>
                  <a:pt x="415505" y="117754"/>
                </a:lnTo>
                <a:lnTo>
                  <a:pt x="405371" y="111328"/>
                </a:lnTo>
                <a:lnTo>
                  <a:pt x="391045" y="102273"/>
                </a:lnTo>
                <a:lnTo>
                  <a:pt x="391045" y="183324"/>
                </a:lnTo>
                <a:lnTo>
                  <a:pt x="387794" y="202882"/>
                </a:lnTo>
                <a:lnTo>
                  <a:pt x="377901" y="219252"/>
                </a:lnTo>
                <a:lnTo>
                  <a:pt x="361137" y="230492"/>
                </a:lnTo>
                <a:lnTo>
                  <a:pt x="337286" y="234670"/>
                </a:lnTo>
                <a:lnTo>
                  <a:pt x="313423" y="230492"/>
                </a:lnTo>
                <a:lnTo>
                  <a:pt x="296659" y="219252"/>
                </a:lnTo>
                <a:lnTo>
                  <a:pt x="286766" y="202882"/>
                </a:lnTo>
                <a:lnTo>
                  <a:pt x="283527" y="183324"/>
                </a:lnTo>
                <a:lnTo>
                  <a:pt x="286766" y="163766"/>
                </a:lnTo>
                <a:lnTo>
                  <a:pt x="296659" y="147408"/>
                </a:lnTo>
                <a:lnTo>
                  <a:pt x="313423" y="136156"/>
                </a:lnTo>
                <a:lnTo>
                  <a:pt x="337286" y="131978"/>
                </a:lnTo>
                <a:lnTo>
                  <a:pt x="361137" y="136156"/>
                </a:lnTo>
                <a:lnTo>
                  <a:pt x="377901" y="147408"/>
                </a:lnTo>
                <a:lnTo>
                  <a:pt x="387794" y="163766"/>
                </a:lnTo>
                <a:lnTo>
                  <a:pt x="391045" y="183324"/>
                </a:lnTo>
                <a:lnTo>
                  <a:pt x="391045" y="102273"/>
                </a:lnTo>
                <a:lnTo>
                  <a:pt x="383044" y="97205"/>
                </a:lnTo>
                <a:lnTo>
                  <a:pt x="337286" y="89560"/>
                </a:lnTo>
                <a:lnTo>
                  <a:pt x="318871" y="91579"/>
                </a:lnTo>
                <a:lnTo>
                  <a:pt x="303961" y="96748"/>
                </a:lnTo>
                <a:lnTo>
                  <a:pt x="292785" y="103771"/>
                </a:lnTo>
                <a:lnTo>
                  <a:pt x="285572" y="111328"/>
                </a:lnTo>
                <a:lnTo>
                  <a:pt x="296049" y="74409"/>
                </a:lnTo>
                <a:lnTo>
                  <a:pt x="318909" y="51028"/>
                </a:lnTo>
                <a:lnTo>
                  <a:pt x="352590" y="42138"/>
                </a:lnTo>
                <a:lnTo>
                  <a:pt x="395516" y="48641"/>
                </a:lnTo>
                <a:lnTo>
                  <a:pt x="398780" y="42138"/>
                </a:lnTo>
                <a:lnTo>
                  <a:pt x="414680" y="10502"/>
                </a:lnTo>
                <a:lnTo>
                  <a:pt x="380542" y="1739"/>
                </a:lnTo>
                <a:lnTo>
                  <a:pt x="346252" y="0"/>
                </a:lnTo>
                <a:lnTo>
                  <a:pt x="313524" y="6108"/>
                </a:lnTo>
                <a:lnTo>
                  <a:pt x="284073" y="20904"/>
                </a:lnTo>
                <a:lnTo>
                  <a:pt x="259613" y="45212"/>
                </a:lnTo>
                <a:lnTo>
                  <a:pt x="241858" y="79857"/>
                </a:lnTo>
                <a:lnTo>
                  <a:pt x="232511" y="125691"/>
                </a:lnTo>
                <a:lnTo>
                  <a:pt x="233299" y="183515"/>
                </a:lnTo>
                <a:lnTo>
                  <a:pt x="243103" y="220446"/>
                </a:lnTo>
                <a:lnTo>
                  <a:pt x="262547" y="249999"/>
                </a:lnTo>
                <a:lnTo>
                  <a:pt x="293357" y="269608"/>
                </a:lnTo>
                <a:lnTo>
                  <a:pt x="337286" y="276707"/>
                </a:lnTo>
                <a:lnTo>
                  <a:pt x="383044" y="269163"/>
                </a:lnTo>
                <a:lnTo>
                  <a:pt x="415505" y="248780"/>
                </a:lnTo>
                <a:lnTo>
                  <a:pt x="424688" y="234670"/>
                </a:lnTo>
                <a:lnTo>
                  <a:pt x="434860" y="219024"/>
                </a:lnTo>
                <a:lnTo>
                  <a:pt x="441274" y="183324"/>
                </a:lnTo>
                <a:close/>
              </a:path>
              <a:path w="558164" h="276859">
                <a:moveTo>
                  <a:pt x="557923" y="4368"/>
                </a:moveTo>
                <a:lnTo>
                  <a:pt x="519963" y="4368"/>
                </a:lnTo>
                <a:lnTo>
                  <a:pt x="442950" y="73571"/>
                </a:lnTo>
                <a:lnTo>
                  <a:pt x="475881" y="109664"/>
                </a:lnTo>
                <a:lnTo>
                  <a:pt x="507314" y="81762"/>
                </a:lnTo>
                <a:lnTo>
                  <a:pt x="507314" y="271145"/>
                </a:lnTo>
                <a:lnTo>
                  <a:pt x="557923" y="271145"/>
                </a:lnTo>
                <a:lnTo>
                  <a:pt x="557923" y="43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703418" y="892638"/>
            <a:ext cx="2136140" cy="381000"/>
            <a:chOff x="4703418" y="892638"/>
            <a:chExt cx="2136140" cy="3810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3418" y="980822"/>
              <a:ext cx="350683" cy="1975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0510" y="980822"/>
              <a:ext cx="172466" cy="19757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286456" y="980827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4" h="293369">
                  <a:moveTo>
                    <a:pt x="46697" y="3721"/>
                  </a:moveTo>
                  <a:lnTo>
                    <a:pt x="0" y="3721"/>
                  </a:lnTo>
                  <a:lnTo>
                    <a:pt x="0" y="292811"/>
                  </a:lnTo>
                  <a:lnTo>
                    <a:pt x="46697" y="292811"/>
                  </a:lnTo>
                  <a:lnTo>
                    <a:pt x="46697" y="162026"/>
                  </a:lnTo>
                  <a:lnTo>
                    <a:pt x="184571" y="162026"/>
                  </a:lnTo>
                  <a:lnTo>
                    <a:pt x="186637" y="158495"/>
                  </a:lnTo>
                  <a:lnTo>
                    <a:pt x="101942" y="158495"/>
                  </a:lnTo>
                  <a:lnTo>
                    <a:pt x="76674" y="153560"/>
                  </a:lnTo>
                  <a:lnTo>
                    <a:pt x="59532" y="140358"/>
                  </a:lnTo>
                  <a:lnTo>
                    <a:pt x="49784" y="121296"/>
                  </a:lnTo>
                  <a:lnTo>
                    <a:pt x="46697" y="98780"/>
                  </a:lnTo>
                  <a:lnTo>
                    <a:pt x="49784" y="76264"/>
                  </a:lnTo>
                  <a:lnTo>
                    <a:pt x="59532" y="57202"/>
                  </a:lnTo>
                  <a:lnTo>
                    <a:pt x="76674" y="44000"/>
                  </a:lnTo>
                  <a:lnTo>
                    <a:pt x="101942" y="39065"/>
                  </a:lnTo>
                  <a:lnTo>
                    <a:pt x="186593" y="39065"/>
                  </a:lnTo>
                  <a:lnTo>
                    <a:pt x="184528" y="35534"/>
                  </a:lnTo>
                  <a:lnTo>
                    <a:pt x="46697" y="35534"/>
                  </a:lnTo>
                  <a:lnTo>
                    <a:pt x="46697" y="3721"/>
                  </a:lnTo>
                  <a:close/>
                </a:path>
                <a:path w="205104" h="293369">
                  <a:moveTo>
                    <a:pt x="184571" y="162026"/>
                  </a:moveTo>
                  <a:lnTo>
                    <a:pt x="46697" y="162026"/>
                  </a:lnTo>
                  <a:lnTo>
                    <a:pt x="58565" y="177705"/>
                  </a:lnTo>
                  <a:lnTo>
                    <a:pt x="74828" y="188795"/>
                  </a:lnTo>
                  <a:lnTo>
                    <a:pt x="93253" y="195384"/>
                  </a:lnTo>
                  <a:lnTo>
                    <a:pt x="111607" y="197561"/>
                  </a:lnTo>
                  <a:lnTo>
                    <a:pt x="151002" y="190027"/>
                  </a:lnTo>
                  <a:lnTo>
                    <a:pt x="180351" y="169240"/>
                  </a:lnTo>
                  <a:lnTo>
                    <a:pt x="184571" y="162026"/>
                  </a:lnTo>
                  <a:close/>
                </a:path>
                <a:path w="205104" h="293369">
                  <a:moveTo>
                    <a:pt x="186593" y="39065"/>
                  </a:moveTo>
                  <a:lnTo>
                    <a:pt x="101942" y="39065"/>
                  </a:lnTo>
                  <a:lnTo>
                    <a:pt x="127212" y="44000"/>
                  </a:lnTo>
                  <a:lnTo>
                    <a:pt x="144359" y="57202"/>
                  </a:lnTo>
                  <a:lnTo>
                    <a:pt x="154111" y="76264"/>
                  </a:lnTo>
                  <a:lnTo>
                    <a:pt x="157200" y="98780"/>
                  </a:lnTo>
                  <a:lnTo>
                    <a:pt x="154111" y="121296"/>
                  </a:lnTo>
                  <a:lnTo>
                    <a:pt x="144359" y="140358"/>
                  </a:lnTo>
                  <a:lnTo>
                    <a:pt x="127212" y="153560"/>
                  </a:lnTo>
                  <a:lnTo>
                    <a:pt x="101942" y="158495"/>
                  </a:lnTo>
                  <a:lnTo>
                    <a:pt x="186637" y="158495"/>
                  </a:lnTo>
                  <a:lnTo>
                    <a:pt x="198677" y="137918"/>
                  </a:lnTo>
                  <a:lnTo>
                    <a:pt x="205003" y="98780"/>
                  </a:lnTo>
                  <a:lnTo>
                    <a:pt x="198677" y="59723"/>
                  </a:lnTo>
                  <a:lnTo>
                    <a:pt x="186593" y="39065"/>
                  </a:lnTo>
                  <a:close/>
                </a:path>
                <a:path w="205104" h="293369">
                  <a:moveTo>
                    <a:pt x="111607" y="0"/>
                  </a:moveTo>
                  <a:lnTo>
                    <a:pt x="93253" y="2176"/>
                  </a:lnTo>
                  <a:lnTo>
                    <a:pt x="74828" y="8766"/>
                  </a:lnTo>
                  <a:lnTo>
                    <a:pt x="58565" y="19856"/>
                  </a:lnTo>
                  <a:lnTo>
                    <a:pt x="46697" y="35534"/>
                  </a:lnTo>
                  <a:lnTo>
                    <a:pt x="184528" y="35534"/>
                  </a:lnTo>
                  <a:lnTo>
                    <a:pt x="180351" y="28392"/>
                  </a:lnTo>
                  <a:lnTo>
                    <a:pt x="151002" y="7560"/>
                  </a:lnTo>
                  <a:lnTo>
                    <a:pt x="11160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21215" y="980817"/>
              <a:ext cx="212090" cy="1975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70505" y="980819"/>
              <a:ext cx="185483" cy="1938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993189" y="892638"/>
              <a:ext cx="205104" cy="285750"/>
            </a:xfrm>
            <a:custGeom>
              <a:avLst/>
              <a:gdLst/>
              <a:ahLst/>
              <a:cxnLst/>
              <a:rect l="l" t="t" r="r" b="b"/>
              <a:pathLst>
                <a:path w="205104" h="285750">
                  <a:moveTo>
                    <a:pt x="93395" y="88188"/>
                  </a:moveTo>
                  <a:lnTo>
                    <a:pt x="54001" y="95749"/>
                  </a:lnTo>
                  <a:lnTo>
                    <a:pt x="24652" y="116581"/>
                  </a:lnTo>
                  <a:lnTo>
                    <a:pt x="6325" y="147912"/>
                  </a:lnTo>
                  <a:lnTo>
                    <a:pt x="0" y="186969"/>
                  </a:lnTo>
                  <a:lnTo>
                    <a:pt x="6325" y="226106"/>
                  </a:lnTo>
                  <a:lnTo>
                    <a:pt x="24652" y="257429"/>
                  </a:lnTo>
                  <a:lnTo>
                    <a:pt x="54001" y="278216"/>
                  </a:lnTo>
                  <a:lnTo>
                    <a:pt x="93395" y="285750"/>
                  </a:lnTo>
                  <a:lnTo>
                    <a:pt x="111751" y="283573"/>
                  </a:lnTo>
                  <a:lnTo>
                    <a:pt x="130181" y="276983"/>
                  </a:lnTo>
                  <a:lnTo>
                    <a:pt x="146448" y="265893"/>
                  </a:lnTo>
                  <a:lnTo>
                    <a:pt x="158318" y="250215"/>
                  </a:lnTo>
                  <a:lnTo>
                    <a:pt x="205016" y="250215"/>
                  </a:lnTo>
                  <a:lnTo>
                    <a:pt x="205016" y="246684"/>
                  </a:lnTo>
                  <a:lnTo>
                    <a:pt x="103060" y="246684"/>
                  </a:lnTo>
                  <a:lnTo>
                    <a:pt x="77792" y="241749"/>
                  </a:lnTo>
                  <a:lnTo>
                    <a:pt x="60650" y="228547"/>
                  </a:lnTo>
                  <a:lnTo>
                    <a:pt x="50902" y="209485"/>
                  </a:lnTo>
                  <a:lnTo>
                    <a:pt x="47815" y="186969"/>
                  </a:lnTo>
                  <a:lnTo>
                    <a:pt x="50902" y="164453"/>
                  </a:lnTo>
                  <a:lnTo>
                    <a:pt x="60650" y="145391"/>
                  </a:lnTo>
                  <a:lnTo>
                    <a:pt x="77792" y="132189"/>
                  </a:lnTo>
                  <a:lnTo>
                    <a:pt x="103060" y="127254"/>
                  </a:lnTo>
                  <a:lnTo>
                    <a:pt x="205016" y="127254"/>
                  </a:lnTo>
                  <a:lnTo>
                    <a:pt x="205016" y="123723"/>
                  </a:lnTo>
                  <a:lnTo>
                    <a:pt x="158318" y="123723"/>
                  </a:lnTo>
                  <a:lnTo>
                    <a:pt x="146448" y="108044"/>
                  </a:lnTo>
                  <a:lnTo>
                    <a:pt x="130181" y="96954"/>
                  </a:lnTo>
                  <a:lnTo>
                    <a:pt x="111751" y="90365"/>
                  </a:lnTo>
                  <a:lnTo>
                    <a:pt x="93395" y="88188"/>
                  </a:lnTo>
                  <a:close/>
                </a:path>
                <a:path w="205104" h="285750">
                  <a:moveTo>
                    <a:pt x="205016" y="250215"/>
                  </a:moveTo>
                  <a:lnTo>
                    <a:pt x="158318" y="250215"/>
                  </a:lnTo>
                  <a:lnTo>
                    <a:pt x="158318" y="282028"/>
                  </a:lnTo>
                  <a:lnTo>
                    <a:pt x="205016" y="282028"/>
                  </a:lnTo>
                  <a:lnTo>
                    <a:pt x="205016" y="250215"/>
                  </a:lnTo>
                  <a:close/>
                </a:path>
                <a:path w="205104" h="285750">
                  <a:moveTo>
                    <a:pt x="205016" y="127254"/>
                  </a:moveTo>
                  <a:lnTo>
                    <a:pt x="103060" y="127254"/>
                  </a:lnTo>
                  <a:lnTo>
                    <a:pt x="128335" y="132189"/>
                  </a:lnTo>
                  <a:lnTo>
                    <a:pt x="145481" y="145391"/>
                  </a:lnTo>
                  <a:lnTo>
                    <a:pt x="155231" y="164453"/>
                  </a:lnTo>
                  <a:lnTo>
                    <a:pt x="158318" y="186969"/>
                  </a:lnTo>
                  <a:lnTo>
                    <a:pt x="155231" y="209485"/>
                  </a:lnTo>
                  <a:lnTo>
                    <a:pt x="145481" y="228547"/>
                  </a:lnTo>
                  <a:lnTo>
                    <a:pt x="128335" y="241749"/>
                  </a:lnTo>
                  <a:lnTo>
                    <a:pt x="103060" y="246684"/>
                  </a:lnTo>
                  <a:lnTo>
                    <a:pt x="205016" y="246684"/>
                  </a:lnTo>
                  <a:lnTo>
                    <a:pt x="205016" y="127254"/>
                  </a:lnTo>
                  <a:close/>
                </a:path>
                <a:path w="205104" h="285750">
                  <a:moveTo>
                    <a:pt x="205016" y="0"/>
                  </a:moveTo>
                  <a:lnTo>
                    <a:pt x="158318" y="0"/>
                  </a:lnTo>
                  <a:lnTo>
                    <a:pt x="158318" y="123723"/>
                  </a:lnTo>
                  <a:lnTo>
                    <a:pt x="205016" y="123723"/>
                  </a:lnTo>
                  <a:lnTo>
                    <a:pt x="20501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35404" y="980824"/>
              <a:ext cx="200926" cy="1975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3903" y="980819"/>
              <a:ext cx="185483" cy="19385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2870" y="928918"/>
              <a:ext cx="146596" cy="24947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6271" y="2428308"/>
            <a:ext cx="223545" cy="21342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61785" y="980822"/>
            <a:ext cx="172465" cy="197573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1572560" y="2428311"/>
            <a:ext cx="922019" cy="292735"/>
            <a:chOff x="1572560" y="2428311"/>
            <a:chExt cx="922019" cy="292735"/>
          </a:xfrm>
        </p:grpSpPr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2560" y="2487843"/>
              <a:ext cx="138252" cy="15685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04863" y="2428311"/>
              <a:ext cx="81280" cy="292735"/>
            </a:xfrm>
            <a:custGeom>
              <a:avLst/>
              <a:gdLst/>
              <a:ahLst/>
              <a:cxnLst/>
              <a:rect l="l" t="t" r="r" b="b"/>
              <a:pathLst>
                <a:path w="81280" h="292735">
                  <a:moveTo>
                    <a:pt x="62509" y="0"/>
                  </a:moveTo>
                  <a:lnTo>
                    <a:pt x="55489" y="1414"/>
                  </a:lnTo>
                  <a:lnTo>
                    <a:pt x="49766" y="5284"/>
                  </a:lnTo>
                  <a:lnTo>
                    <a:pt x="45912" y="11053"/>
                  </a:lnTo>
                  <a:lnTo>
                    <a:pt x="44500" y="18161"/>
                  </a:lnTo>
                  <a:lnTo>
                    <a:pt x="45912" y="25180"/>
                  </a:lnTo>
                  <a:lnTo>
                    <a:pt x="49766" y="30903"/>
                  </a:lnTo>
                  <a:lnTo>
                    <a:pt x="55489" y="34757"/>
                  </a:lnTo>
                  <a:lnTo>
                    <a:pt x="62509" y="36169"/>
                  </a:lnTo>
                  <a:lnTo>
                    <a:pt x="69617" y="34757"/>
                  </a:lnTo>
                  <a:lnTo>
                    <a:pt x="75385" y="30903"/>
                  </a:lnTo>
                  <a:lnTo>
                    <a:pt x="79256" y="25180"/>
                  </a:lnTo>
                  <a:lnTo>
                    <a:pt x="80670" y="18161"/>
                  </a:lnTo>
                  <a:lnTo>
                    <a:pt x="79256" y="11053"/>
                  </a:lnTo>
                  <a:lnTo>
                    <a:pt x="75385" y="5284"/>
                  </a:lnTo>
                  <a:lnTo>
                    <a:pt x="69617" y="1414"/>
                  </a:lnTo>
                  <a:lnTo>
                    <a:pt x="62509" y="0"/>
                  </a:lnTo>
                  <a:close/>
                </a:path>
                <a:path w="81280" h="292735">
                  <a:moveTo>
                    <a:pt x="7886" y="265658"/>
                  </a:moveTo>
                  <a:lnTo>
                    <a:pt x="0" y="286499"/>
                  </a:lnTo>
                  <a:lnTo>
                    <a:pt x="5407" y="288641"/>
                  </a:lnTo>
                  <a:lnTo>
                    <a:pt x="12206" y="290604"/>
                  </a:lnTo>
                  <a:lnTo>
                    <a:pt x="20007" y="292039"/>
                  </a:lnTo>
                  <a:lnTo>
                    <a:pt x="28422" y="292595"/>
                  </a:lnTo>
                  <a:lnTo>
                    <a:pt x="53225" y="287532"/>
                  </a:lnTo>
                  <a:lnTo>
                    <a:pt x="67883" y="273080"/>
                  </a:lnTo>
                  <a:lnTo>
                    <a:pt x="68972" y="269532"/>
                  </a:lnTo>
                  <a:lnTo>
                    <a:pt x="20535" y="269532"/>
                  </a:lnTo>
                  <a:lnTo>
                    <a:pt x="13690" y="267893"/>
                  </a:lnTo>
                  <a:lnTo>
                    <a:pt x="7886" y="265658"/>
                  </a:lnTo>
                  <a:close/>
                </a:path>
                <a:path w="81280" h="292735">
                  <a:moveTo>
                    <a:pt x="76644" y="62509"/>
                  </a:moveTo>
                  <a:lnTo>
                    <a:pt x="48513" y="62509"/>
                  </a:lnTo>
                  <a:lnTo>
                    <a:pt x="48513" y="220408"/>
                  </a:lnTo>
                  <a:lnTo>
                    <a:pt x="47866" y="242276"/>
                  </a:lnTo>
                  <a:lnTo>
                    <a:pt x="45111" y="257586"/>
                  </a:lnTo>
                  <a:lnTo>
                    <a:pt x="39036" y="266587"/>
                  </a:lnTo>
                  <a:lnTo>
                    <a:pt x="28422" y="269532"/>
                  </a:lnTo>
                  <a:lnTo>
                    <a:pt x="68972" y="269532"/>
                  </a:lnTo>
                  <a:lnTo>
                    <a:pt x="74865" y="250338"/>
                  </a:lnTo>
                  <a:lnTo>
                    <a:pt x="76644" y="220408"/>
                  </a:lnTo>
                  <a:lnTo>
                    <a:pt x="76644" y="6250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18269" y="2487838"/>
              <a:ext cx="164604" cy="1568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15613" y="2487839"/>
              <a:ext cx="104927" cy="15388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145842" y="2428316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4">
                  <a:moveTo>
                    <a:pt x="32143" y="62496"/>
                  </a:moveTo>
                  <a:lnTo>
                    <a:pt x="4013" y="62496"/>
                  </a:lnTo>
                  <a:lnTo>
                    <a:pt x="4013" y="213410"/>
                  </a:lnTo>
                  <a:lnTo>
                    <a:pt x="32143" y="213410"/>
                  </a:lnTo>
                  <a:lnTo>
                    <a:pt x="32143" y="62496"/>
                  </a:lnTo>
                  <a:close/>
                </a:path>
                <a:path w="36194" h="213994">
                  <a:moveTo>
                    <a:pt x="18008" y="0"/>
                  </a:moveTo>
                  <a:lnTo>
                    <a:pt x="10988" y="1412"/>
                  </a:lnTo>
                  <a:lnTo>
                    <a:pt x="5265" y="5278"/>
                  </a:lnTo>
                  <a:lnTo>
                    <a:pt x="1411" y="11042"/>
                  </a:lnTo>
                  <a:lnTo>
                    <a:pt x="0" y="18148"/>
                  </a:lnTo>
                  <a:lnTo>
                    <a:pt x="1411" y="25168"/>
                  </a:lnTo>
                  <a:lnTo>
                    <a:pt x="5265" y="30891"/>
                  </a:lnTo>
                  <a:lnTo>
                    <a:pt x="10988" y="34745"/>
                  </a:lnTo>
                  <a:lnTo>
                    <a:pt x="18008" y="36156"/>
                  </a:lnTo>
                  <a:lnTo>
                    <a:pt x="25116" y="34745"/>
                  </a:lnTo>
                  <a:lnTo>
                    <a:pt x="30884" y="30891"/>
                  </a:lnTo>
                  <a:lnTo>
                    <a:pt x="34755" y="25168"/>
                  </a:lnTo>
                  <a:lnTo>
                    <a:pt x="36169" y="18148"/>
                  </a:lnTo>
                  <a:lnTo>
                    <a:pt x="34755" y="11042"/>
                  </a:lnTo>
                  <a:lnTo>
                    <a:pt x="30884" y="5278"/>
                  </a:lnTo>
                  <a:lnTo>
                    <a:pt x="25116" y="141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11773" y="2446317"/>
              <a:ext cx="282327" cy="274587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598729" y="2487839"/>
            <a:ext cx="444500" cy="157480"/>
            <a:chOff x="2598729" y="2487839"/>
            <a:chExt cx="444500" cy="157480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98729" y="2487843"/>
              <a:ext cx="138252" cy="15685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75677" y="2487839"/>
              <a:ext cx="267000" cy="156872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160844" y="2446317"/>
            <a:ext cx="1567180" cy="274955"/>
            <a:chOff x="3160844" y="2446317"/>
            <a:chExt cx="1567180" cy="274955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60844" y="2487838"/>
              <a:ext cx="158064" cy="2330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45688" y="2487842"/>
              <a:ext cx="151511" cy="1568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30088" y="2487839"/>
              <a:ext cx="104927" cy="15388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60317" y="2487846"/>
              <a:ext cx="225475" cy="1538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8538" y="2487843"/>
              <a:ext cx="138252" cy="15685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5488" y="2487844"/>
              <a:ext cx="139750" cy="15388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67976" y="2487842"/>
              <a:ext cx="151511" cy="15687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52378" y="2487844"/>
              <a:ext cx="139750" cy="15388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21895" y="2446317"/>
              <a:ext cx="106108" cy="198386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4843049" y="2416108"/>
            <a:ext cx="1171575" cy="228600"/>
            <a:chOff x="4843049" y="2416108"/>
            <a:chExt cx="1171575" cy="228600"/>
          </a:xfrm>
        </p:grpSpPr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43049" y="2487839"/>
              <a:ext cx="266999" cy="15687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34013" y="2487839"/>
              <a:ext cx="130962" cy="15687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294744" y="2428316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56" y="62496"/>
                  </a:moveTo>
                  <a:lnTo>
                    <a:pt x="4025" y="62496"/>
                  </a:lnTo>
                  <a:lnTo>
                    <a:pt x="4025" y="213410"/>
                  </a:lnTo>
                  <a:lnTo>
                    <a:pt x="32156" y="213410"/>
                  </a:lnTo>
                  <a:lnTo>
                    <a:pt x="32156" y="62496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2"/>
                  </a:lnTo>
                  <a:lnTo>
                    <a:pt x="5265" y="5278"/>
                  </a:lnTo>
                  <a:lnTo>
                    <a:pt x="1411" y="11042"/>
                  </a:lnTo>
                  <a:lnTo>
                    <a:pt x="0" y="18148"/>
                  </a:lnTo>
                  <a:lnTo>
                    <a:pt x="1411" y="25168"/>
                  </a:lnTo>
                  <a:lnTo>
                    <a:pt x="5265" y="30891"/>
                  </a:lnTo>
                  <a:lnTo>
                    <a:pt x="10988" y="34745"/>
                  </a:lnTo>
                  <a:lnTo>
                    <a:pt x="18008" y="36156"/>
                  </a:lnTo>
                  <a:lnTo>
                    <a:pt x="25116" y="34745"/>
                  </a:lnTo>
                  <a:lnTo>
                    <a:pt x="30884" y="30891"/>
                  </a:lnTo>
                  <a:lnTo>
                    <a:pt x="34755" y="25168"/>
                  </a:lnTo>
                  <a:lnTo>
                    <a:pt x="36169" y="18148"/>
                  </a:lnTo>
                  <a:lnTo>
                    <a:pt x="34755" y="11042"/>
                  </a:lnTo>
                  <a:lnTo>
                    <a:pt x="30884" y="5278"/>
                  </a:lnTo>
                  <a:lnTo>
                    <a:pt x="25116" y="141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63651" y="2416108"/>
              <a:ext cx="158064" cy="2286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54452" y="2487842"/>
              <a:ext cx="151511" cy="15687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38855" y="2487844"/>
              <a:ext cx="139750" cy="15388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08372" y="2446317"/>
              <a:ext cx="106108" cy="19838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6123582" y="2416108"/>
            <a:ext cx="1004569" cy="228600"/>
            <a:chOff x="6123582" y="2416108"/>
            <a:chExt cx="1004569" cy="228600"/>
          </a:xfrm>
        </p:grpSpPr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3582" y="2487843"/>
              <a:ext cx="138252" cy="15685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00532" y="2487844"/>
              <a:ext cx="139750" cy="15388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73022" y="2416108"/>
              <a:ext cx="158064" cy="22860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666796" y="2428311"/>
              <a:ext cx="128905" cy="213995"/>
            </a:xfrm>
            <a:custGeom>
              <a:avLst/>
              <a:gdLst/>
              <a:ahLst/>
              <a:cxnLst/>
              <a:rect l="l" t="t" r="r" b="b"/>
              <a:pathLst>
                <a:path w="128904" h="213994">
                  <a:moveTo>
                    <a:pt x="128739" y="0"/>
                  </a:moveTo>
                  <a:lnTo>
                    <a:pt x="98082" y="0"/>
                  </a:lnTo>
                  <a:lnTo>
                    <a:pt x="0" y="213423"/>
                  </a:lnTo>
                  <a:lnTo>
                    <a:pt x="30657" y="213423"/>
                  </a:lnTo>
                  <a:lnTo>
                    <a:pt x="1287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25300" y="2487838"/>
              <a:ext cx="164604" cy="15687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22644" y="2487839"/>
              <a:ext cx="104927" cy="153885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7238148" y="2446317"/>
            <a:ext cx="1550035" cy="274955"/>
            <a:chOff x="7238148" y="2446317"/>
            <a:chExt cx="1550035" cy="274955"/>
          </a:xfrm>
        </p:grpSpPr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38148" y="2487839"/>
              <a:ext cx="257917" cy="15686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25837" y="2446317"/>
              <a:ext cx="106108" cy="19838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55757" y="2487842"/>
              <a:ext cx="151510" cy="15687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40157" y="2487838"/>
              <a:ext cx="158064" cy="23307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25010" y="2487843"/>
              <a:ext cx="138252" cy="15685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83955" y="2487842"/>
              <a:ext cx="323400" cy="23306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540244" y="2487839"/>
              <a:ext cx="247648" cy="156870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22759" y="2473053"/>
            <a:ext cx="149428" cy="149428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900685" y="1455463"/>
            <a:ext cx="444500" cy="191135"/>
            <a:chOff x="900685" y="1455463"/>
            <a:chExt cx="444500" cy="191135"/>
          </a:xfrm>
        </p:grpSpPr>
        <p:sp>
          <p:nvSpPr>
            <p:cNvPr id="73" name="object 73"/>
            <p:cNvSpPr/>
            <p:nvPr/>
          </p:nvSpPr>
          <p:spPr>
            <a:xfrm>
              <a:off x="900684" y="1465643"/>
              <a:ext cx="149860" cy="177800"/>
            </a:xfrm>
            <a:custGeom>
              <a:avLst/>
              <a:gdLst/>
              <a:ahLst/>
              <a:cxnLst/>
              <a:rect l="l" t="t" r="r" b="b"/>
              <a:pathLst>
                <a:path w="149859" h="177800">
                  <a:moveTo>
                    <a:pt x="149694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62509" y="20320"/>
                  </a:lnTo>
                  <a:lnTo>
                    <a:pt x="62509" y="177800"/>
                  </a:lnTo>
                  <a:lnTo>
                    <a:pt x="87185" y="177800"/>
                  </a:lnTo>
                  <a:lnTo>
                    <a:pt x="87185" y="20320"/>
                  </a:lnTo>
                  <a:lnTo>
                    <a:pt x="149694" y="20320"/>
                  </a:lnTo>
                  <a:lnTo>
                    <a:pt x="1496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75181" y="1455463"/>
              <a:ext cx="116459" cy="18802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18925" y="1515250"/>
              <a:ext cx="126263" cy="130721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1443658" y="1465637"/>
            <a:ext cx="983615" cy="243840"/>
            <a:chOff x="1443658" y="1465637"/>
            <a:chExt cx="983615" cy="243840"/>
          </a:xfrm>
        </p:grpSpPr>
        <p:pic>
          <p:nvPicPr>
            <p:cNvPr id="77" name="object 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43658" y="1515251"/>
              <a:ext cx="187896" cy="12823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58840" y="1465637"/>
              <a:ext cx="177471" cy="24382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63608" y="1515253"/>
              <a:ext cx="137160" cy="13070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28052" y="1515243"/>
              <a:ext cx="87439" cy="12824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136571" y="146564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6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6" y="177838"/>
                  </a:lnTo>
                  <a:lnTo>
                    <a:pt x="26796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49" y="23431"/>
                  </a:lnTo>
                  <a:lnTo>
                    <a:pt x="30149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191520" y="1480643"/>
              <a:ext cx="235270" cy="228818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513987" y="1452982"/>
            <a:ext cx="245317" cy="192979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2844007" y="1455463"/>
            <a:ext cx="383540" cy="191135"/>
            <a:chOff x="2844007" y="1455463"/>
            <a:chExt cx="383540" cy="191135"/>
          </a:xfrm>
        </p:grpSpPr>
        <p:pic>
          <p:nvPicPr>
            <p:cNvPr id="85" name="object 8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844007" y="1480643"/>
              <a:ext cx="88430" cy="16532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57236" y="1455463"/>
              <a:ext cx="116459" cy="18802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00980" y="1515250"/>
              <a:ext cx="126263" cy="130721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3325710" y="1455461"/>
            <a:ext cx="1508125" cy="254000"/>
            <a:chOff x="3325710" y="1455461"/>
            <a:chExt cx="1508125" cy="254000"/>
          </a:xfrm>
        </p:grpSpPr>
        <p:pic>
          <p:nvPicPr>
            <p:cNvPr id="89" name="object 8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325710" y="1515243"/>
              <a:ext cx="222506" cy="13072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568186" y="1515242"/>
              <a:ext cx="109131" cy="13072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02130" y="1515253"/>
              <a:ext cx="131711" cy="19420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856168" y="1515253"/>
              <a:ext cx="137160" cy="13070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20614" y="1515242"/>
              <a:ext cx="116459" cy="12824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164358" y="1455461"/>
              <a:ext cx="131711" cy="19050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23355" y="1515250"/>
              <a:ext cx="126263" cy="13072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477020" y="1515242"/>
              <a:ext cx="116459" cy="12824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618286" y="1480643"/>
              <a:ext cx="214929" cy="165328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4929085" y="1455463"/>
            <a:ext cx="546100" cy="191135"/>
            <a:chOff x="4929085" y="1455463"/>
            <a:chExt cx="546100" cy="191135"/>
          </a:xfrm>
        </p:grpSpPr>
        <p:pic>
          <p:nvPicPr>
            <p:cNvPr id="99" name="object 9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29085" y="1455463"/>
              <a:ext cx="116459" cy="18802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072833" y="1515250"/>
              <a:ext cx="401970" cy="130721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5573269" y="1455461"/>
            <a:ext cx="573405" cy="191135"/>
            <a:chOff x="5573269" y="1455461"/>
            <a:chExt cx="573405" cy="191135"/>
          </a:xfrm>
        </p:grpSpPr>
        <p:pic>
          <p:nvPicPr>
            <p:cNvPr id="102" name="object 10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573269" y="1455461"/>
              <a:ext cx="131711" cy="19050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727307" y="1515250"/>
              <a:ext cx="126263" cy="13072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6011" y="1515250"/>
              <a:ext cx="126263" cy="130721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029675" y="1515242"/>
              <a:ext cx="116459" cy="128244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6249445" y="1455461"/>
            <a:ext cx="628015" cy="191135"/>
            <a:chOff x="6249445" y="1455461"/>
            <a:chExt cx="628015" cy="191135"/>
          </a:xfrm>
        </p:grpSpPr>
        <p:pic>
          <p:nvPicPr>
            <p:cNvPr id="107" name="object 10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49445" y="1515243"/>
              <a:ext cx="222506" cy="13072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491908" y="1515242"/>
              <a:ext cx="109143" cy="130721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625856" y="146564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683281" y="1455461"/>
              <a:ext cx="131711" cy="19050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6847243" y="146564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6909623" y="1515242"/>
            <a:ext cx="275590" cy="194310"/>
            <a:chOff x="6909623" y="1515242"/>
            <a:chExt cx="275590" cy="194310"/>
          </a:xfrm>
        </p:grpSpPr>
        <p:pic>
          <p:nvPicPr>
            <p:cNvPr id="113" name="object 11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053366" y="1515253"/>
              <a:ext cx="131711" cy="19420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909623" y="1515242"/>
              <a:ext cx="116458" cy="128244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7283434" y="1455461"/>
            <a:ext cx="422909" cy="191135"/>
            <a:chOff x="7283434" y="1455461"/>
            <a:chExt cx="422909" cy="191135"/>
          </a:xfrm>
        </p:grpSpPr>
        <p:pic>
          <p:nvPicPr>
            <p:cNvPr id="116" name="object 11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83434" y="1515250"/>
              <a:ext cx="115214" cy="13072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430892" y="1515242"/>
              <a:ext cx="116458" cy="12824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74636" y="1455461"/>
              <a:ext cx="131711" cy="190500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7809668" y="1465643"/>
            <a:ext cx="779145" cy="243840"/>
            <a:chOff x="7809668" y="1465643"/>
            <a:chExt cx="779145" cy="243840"/>
          </a:xfrm>
        </p:grpSpPr>
        <p:pic>
          <p:nvPicPr>
            <p:cNvPr id="120" name="object 12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09668" y="1515253"/>
              <a:ext cx="131711" cy="19420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963702" y="1515250"/>
              <a:ext cx="265654" cy="19421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250440" y="146564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312823" y="1515242"/>
              <a:ext cx="116458" cy="12824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456568" y="1515253"/>
              <a:ext cx="131711" cy="194208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8691591" y="1480643"/>
            <a:ext cx="603885" cy="165735"/>
            <a:chOff x="8691591" y="1480643"/>
            <a:chExt cx="603885" cy="165735"/>
          </a:xfrm>
        </p:grpSpPr>
        <p:pic>
          <p:nvPicPr>
            <p:cNvPr id="126" name="object 12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691591" y="1515243"/>
              <a:ext cx="214933" cy="13072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931332" y="1480643"/>
              <a:ext cx="88430" cy="16532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39602" y="1515250"/>
              <a:ext cx="126263" cy="13072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185835" y="1515242"/>
              <a:ext cx="109131" cy="130721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9390836" y="1465643"/>
            <a:ext cx="179070" cy="178435"/>
            <a:chOff x="9390836" y="1465643"/>
            <a:chExt cx="179070" cy="178435"/>
          </a:xfrm>
        </p:grpSpPr>
        <p:sp>
          <p:nvSpPr>
            <p:cNvPr id="131" name="object 131"/>
            <p:cNvSpPr/>
            <p:nvPr/>
          </p:nvSpPr>
          <p:spPr>
            <a:xfrm>
              <a:off x="9390836" y="146564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453219" y="1515242"/>
              <a:ext cx="116458" cy="128244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896964" y="1785663"/>
            <a:ext cx="1577340" cy="254000"/>
            <a:chOff x="896964" y="1785663"/>
            <a:chExt cx="1577340" cy="254000"/>
          </a:xfrm>
        </p:grpSpPr>
        <p:pic>
          <p:nvPicPr>
            <p:cNvPr id="134" name="object 13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96964" y="1795837"/>
              <a:ext cx="235648" cy="17785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53688" y="1785663"/>
              <a:ext cx="116459" cy="188023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297437" y="1845450"/>
              <a:ext cx="115214" cy="13072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44895" y="1845441"/>
              <a:ext cx="116459" cy="12824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88639" y="1845453"/>
              <a:ext cx="131711" cy="19420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747641" y="1845450"/>
              <a:ext cx="115214" cy="13072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895104" y="1845450"/>
              <a:ext cx="187896" cy="128231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110286" y="1845450"/>
              <a:ext cx="115214" cy="130721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250307" y="1810843"/>
              <a:ext cx="88430" cy="165328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58580" y="1845450"/>
              <a:ext cx="115214" cy="130721"/>
            </a:xfrm>
            <a:prstGeom prst="rect">
              <a:avLst/>
            </a:prstGeom>
          </p:spPr>
        </p:pic>
      </p:grpSp>
      <p:grpSp>
        <p:nvGrpSpPr>
          <p:cNvPr id="144" name="object 144"/>
          <p:cNvGrpSpPr/>
          <p:nvPr/>
        </p:nvGrpSpPr>
        <p:grpSpPr>
          <a:xfrm>
            <a:off x="2569671" y="1783182"/>
            <a:ext cx="356870" cy="193040"/>
            <a:chOff x="2569671" y="1783182"/>
            <a:chExt cx="356870" cy="193040"/>
          </a:xfrm>
        </p:grpSpPr>
        <p:pic>
          <p:nvPicPr>
            <p:cNvPr id="145" name="object 14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569671" y="1783182"/>
              <a:ext cx="241590" cy="19297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838546" y="1845443"/>
              <a:ext cx="87439" cy="128244"/>
            </a:xfrm>
            <a:prstGeom prst="rect">
              <a:avLst/>
            </a:prstGeom>
          </p:spPr>
        </p:pic>
      </p:grpSp>
      <p:pic>
        <p:nvPicPr>
          <p:cNvPr id="147" name="object 147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013176" y="1845450"/>
            <a:ext cx="115214" cy="130721"/>
          </a:xfrm>
          <a:prstGeom prst="rect">
            <a:avLst/>
          </a:prstGeom>
        </p:spPr>
      </p:pic>
      <p:grpSp>
        <p:nvGrpSpPr>
          <p:cNvPr id="148" name="object 148"/>
          <p:cNvGrpSpPr/>
          <p:nvPr/>
        </p:nvGrpSpPr>
        <p:grpSpPr>
          <a:xfrm>
            <a:off x="3231705" y="1785668"/>
            <a:ext cx="499745" cy="254000"/>
            <a:chOff x="3231705" y="1785668"/>
            <a:chExt cx="499745" cy="254000"/>
          </a:xfrm>
        </p:grpSpPr>
        <p:sp>
          <p:nvSpPr>
            <p:cNvPr id="149" name="object 149"/>
            <p:cNvSpPr/>
            <p:nvPr/>
          </p:nvSpPr>
          <p:spPr>
            <a:xfrm>
              <a:off x="3231705" y="178566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4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291241" y="1845453"/>
              <a:ext cx="137160" cy="130708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455687" y="1845442"/>
              <a:ext cx="116459" cy="128244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599431" y="1845453"/>
              <a:ext cx="131711" cy="194208"/>
            </a:xfrm>
            <a:prstGeom prst="rect">
              <a:avLst/>
            </a:prstGeom>
          </p:spPr>
        </p:pic>
      </p:grpSp>
      <p:grpSp>
        <p:nvGrpSpPr>
          <p:cNvPr id="153" name="object 153"/>
          <p:cNvGrpSpPr/>
          <p:nvPr/>
        </p:nvGrpSpPr>
        <p:grpSpPr>
          <a:xfrm>
            <a:off x="3827016" y="1795843"/>
            <a:ext cx="564515" cy="180340"/>
            <a:chOff x="3827016" y="1795843"/>
            <a:chExt cx="564515" cy="180340"/>
          </a:xfrm>
        </p:grpSpPr>
        <p:pic>
          <p:nvPicPr>
            <p:cNvPr id="154" name="object 15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827016" y="1810843"/>
              <a:ext cx="88430" cy="165328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3940251" y="179584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02634" y="1845450"/>
              <a:ext cx="187896" cy="128231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217809" y="1845462"/>
              <a:ext cx="173990" cy="130810"/>
            </a:xfrm>
            <a:custGeom>
              <a:avLst/>
              <a:gdLst/>
              <a:ahLst/>
              <a:cxnLst/>
              <a:rect l="l" t="t" r="r" b="b"/>
              <a:pathLst>
                <a:path w="173989" h="130810">
                  <a:moveTo>
                    <a:pt x="126263" y="76885"/>
                  </a:moveTo>
                  <a:lnTo>
                    <a:pt x="123952" y="56426"/>
                  </a:lnTo>
                  <a:lnTo>
                    <a:pt x="122504" y="43522"/>
                  </a:lnTo>
                  <a:lnTo>
                    <a:pt x="109969" y="19469"/>
                  </a:lnTo>
                  <a:lnTo>
                    <a:pt x="109613" y="19215"/>
                  </a:lnTo>
                  <a:lnTo>
                    <a:pt x="101206" y="13131"/>
                  </a:lnTo>
                  <a:lnTo>
                    <a:pt x="101206" y="56426"/>
                  </a:lnTo>
                  <a:lnTo>
                    <a:pt x="25298" y="56426"/>
                  </a:lnTo>
                  <a:lnTo>
                    <a:pt x="28067" y="43230"/>
                  </a:lnTo>
                  <a:lnTo>
                    <a:pt x="34836" y="31254"/>
                  </a:lnTo>
                  <a:lnTo>
                    <a:pt x="46316" y="22567"/>
                  </a:lnTo>
                  <a:lnTo>
                    <a:pt x="63258" y="19215"/>
                  </a:lnTo>
                  <a:lnTo>
                    <a:pt x="80251" y="22567"/>
                  </a:lnTo>
                  <a:lnTo>
                    <a:pt x="91668" y="31254"/>
                  </a:lnTo>
                  <a:lnTo>
                    <a:pt x="98361" y="43230"/>
                  </a:lnTo>
                  <a:lnTo>
                    <a:pt x="101206" y="56426"/>
                  </a:lnTo>
                  <a:lnTo>
                    <a:pt x="101206" y="13131"/>
                  </a:lnTo>
                  <a:lnTo>
                    <a:pt x="89827" y="4889"/>
                  </a:lnTo>
                  <a:lnTo>
                    <a:pt x="63258" y="0"/>
                  </a:lnTo>
                  <a:lnTo>
                    <a:pt x="36677" y="4953"/>
                  </a:lnTo>
                  <a:lnTo>
                    <a:pt x="16789" y="18669"/>
                  </a:lnTo>
                  <a:lnTo>
                    <a:pt x="4318" y="39395"/>
                  </a:lnTo>
                  <a:lnTo>
                    <a:pt x="0" y="65354"/>
                  </a:lnTo>
                  <a:lnTo>
                    <a:pt x="4318" y="91313"/>
                  </a:lnTo>
                  <a:lnTo>
                    <a:pt x="16789" y="112039"/>
                  </a:lnTo>
                  <a:lnTo>
                    <a:pt x="36677" y="125755"/>
                  </a:lnTo>
                  <a:lnTo>
                    <a:pt x="63258" y="130721"/>
                  </a:lnTo>
                  <a:lnTo>
                    <a:pt x="82169" y="128981"/>
                  </a:lnTo>
                  <a:lnTo>
                    <a:pt x="97396" y="124460"/>
                  </a:lnTo>
                  <a:lnTo>
                    <a:pt x="109169" y="118211"/>
                  </a:lnTo>
                  <a:lnTo>
                    <a:pt x="117386" y="111493"/>
                  </a:lnTo>
                  <a:lnTo>
                    <a:pt x="117703" y="111239"/>
                  </a:lnTo>
                  <a:lnTo>
                    <a:pt x="103568" y="97358"/>
                  </a:lnTo>
                  <a:lnTo>
                    <a:pt x="95923" y="102654"/>
                  </a:lnTo>
                  <a:lnTo>
                    <a:pt x="86804" y="107162"/>
                  </a:lnTo>
                  <a:lnTo>
                    <a:pt x="75984" y="110312"/>
                  </a:lnTo>
                  <a:lnTo>
                    <a:pt x="63258" y="111493"/>
                  </a:lnTo>
                  <a:lnTo>
                    <a:pt x="47663" y="108610"/>
                  </a:lnTo>
                  <a:lnTo>
                    <a:pt x="35979" y="100926"/>
                  </a:lnTo>
                  <a:lnTo>
                    <a:pt x="28422" y="89877"/>
                  </a:lnTo>
                  <a:lnTo>
                    <a:pt x="25184" y="76885"/>
                  </a:lnTo>
                  <a:lnTo>
                    <a:pt x="126263" y="76885"/>
                  </a:lnTo>
                  <a:close/>
                </a:path>
                <a:path w="173989" h="130810">
                  <a:moveTo>
                    <a:pt x="173380" y="106527"/>
                  </a:moveTo>
                  <a:lnTo>
                    <a:pt x="166814" y="99949"/>
                  </a:lnTo>
                  <a:lnTo>
                    <a:pt x="158623" y="99949"/>
                  </a:lnTo>
                  <a:lnTo>
                    <a:pt x="150431" y="99949"/>
                  </a:lnTo>
                  <a:lnTo>
                    <a:pt x="143865" y="106527"/>
                  </a:lnTo>
                  <a:lnTo>
                    <a:pt x="143865" y="122897"/>
                  </a:lnTo>
                  <a:lnTo>
                    <a:pt x="150431" y="129463"/>
                  </a:lnTo>
                  <a:lnTo>
                    <a:pt x="166814" y="129463"/>
                  </a:lnTo>
                  <a:lnTo>
                    <a:pt x="173380" y="122897"/>
                  </a:lnTo>
                  <a:lnTo>
                    <a:pt x="173380" y="1065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/>
          <p:nvPr/>
        </p:nvSpPr>
        <p:spPr>
          <a:xfrm>
            <a:off x="204800" y="197433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99"/>
                </a:moveTo>
                <a:lnTo>
                  <a:pt x="673" y="484657"/>
                </a:lnTo>
                <a:lnTo>
                  <a:pt x="673" y="599986"/>
                </a:lnTo>
                <a:lnTo>
                  <a:pt x="189077" y="403199"/>
                </a:lnTo>
                <a:lnTo>
                  <a:pt x="189077" y="299999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99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25918" y="3042348"/>
            <a:ext cx="15240" cy="107314"/>
          </a:xfrm>
          <a:custGeom>
            <a:avLst/>
            <a:gdLst/>
            <a:ahLst/>
            <a:cxnLst/>
            <a:rect l="l" t="t" r="r" b="b"/>
            <a:pathLst>
              <a:path w="15240" h="107314">
                <a:moveTo>
                  <a:pt x="14808" y="0"/>
                </a:moveTo>
                <a:lnTo>
                  <a:pt x="0" y="0"/>
                </a:lnTo>
                <a:lnTo>
                  <a:pt x="0" y="106705"/>
                </a:lnTo>
                <a:lnTo>
                  <a:pt x="14808" y="106705"/>
                </a:lnTo>
                <a:lnTo>
                  <a:pt x="148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0" name="object 160"/>
          <p:cNvGrpSpPr/>
          <p:nvPr/>
        </p:nvGrpSpPr>
        <p:grpSpPr>
          <a:xfrm>
            <a:off x="1299738" y="3072108"/>
            <a:ext cx="201295" cy="78740"/>
            <a:chOff x="1299738" y="3072108"/>
            <a:chExt cx="201295" cy="78740"/>
          </a:xfrm>
        </p:grpSpPr>
        <p:pic>
          <p:nvPicPr>
            <p:cNvPr id="161" name="object 16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299738" y="3072108"/>
              <a:ext cx="69138" cy="78435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388220" y="3072116"/>
              <a:ext cx="112737" cy="76936"/>
            </a:xfrm>
            <a:prstGeom prst="rect">
              <a:avLst/>
            </a:prstGeom>
          </p:spPr>
        </p:pic>
      </p:grpSp>
      <p:pic>
        <p:nvPicPr>
          <p:cNvPr id="163" name="object 16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559963" y="3072108"/>
            <a:ext cx="69138" cy="78435"/>
          </a:xfrm>
          <a:prstGeom prst="rect">
            <a:avLst/>
          </a:prstGeom>
        </p:spPr>
      </p:pic>
      <p:grpSp>
        <p:nvGrpSpPr>
          <p:cNvPr id="164" name="object 164"/>
          <p:cNvGrpSpPr/>
          <p:nvPr/>
        </p:nvGrpSpPr>
        <p:grpSpPr>
          <a:xfrm>
            <a:off x="1691083" y="3051351"/>
            <a:ext cx="783590" cy="137795"/>
            <a:chOff x="1691083" y="3051351"/>
            <a:chExt cx="783590" cy="137795"/>
          </a:xfrm>
        </p:grpSpPr>
        <p:pic>
          <p:nvPicPr>
            <p:cNvPr id="165" name="object 16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91083" y="3072108"/>
              <a:ext cx="447978" cy="11653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158412" y="3051351"/>
              <a:ext cx="316256" cy="99199"/>
            </a:xfrm>
            <a:prstGeom prst="rect">
              <a:avLst/>
            </a:prstGeom>
          </p:spPr>
        </p:pic>
      </p:grpSp>
      <p:sp>
        <p:nvSpPr>
          <p:cNvPr id="167" name="object 167"/>
          <p:cNvSpPr/>
          <p:nvPr/>
        </p:nvSpPr>
        <p:spPr>
          <a:xfrm>
            <a:off x="969492" y="3448748"/>
            <a:ext cx="15240" cy="107314"/>
          </a:xfrm>
          <a:custGeom>
            <a:avLst/>
            <a:gdLst/>
            <a:ahLst/>
            <a:cxnLst/>
            <a:rect l="l" t="t" r="r" b="b"/>
            <a:pathLst>
              <a:path w="15240" h="107314">
                <a:moveTo>
                  <a:pt x="14808" y="0"/>
                </a:moveTo>
                <a:lnTo>
                  <a:pt x="0" y="0"/>
                </a:lnTo>
                <a:lnTo>
                  <a:pt x="0" y="106705"/>
                </a:lnTo>
                <a:lnTo>
                  <a:pt x="14808" y="106705"/>
                </a:lnTo>
                <a:lnTo>
                  <a:pt x="148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8" name="object 168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043310" y="3478508"/>
            <a:ext cx="281739" cy="78439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384048" y="3478508"/>
            <a:ext cx="69138" cy="78435"/>
          </a:xfrm>
          <a:prstGeom prst="rect">
            <a:avLst/>
          </a:prstGeom>
        </p:spPr>
      </p:pic>
      <p:sp>
        <p:nvSpPr>
          <p:cNvPr id="170" name="object 170"/>
          <p:cNvSpPr/>
          <p:nvPr/>
        </p:nvSpPr>
        <p:spPr>
          <a:xfrm>
            <a:off x="1515173" y="3442652"/>
            <a:ext cx="513080" cy="152400"/>
          </a:xfrm>
          <a:custGeom>
            <a:avLst/>
            <a:gdLst/>
            <a:ahLst/>
            <a:cxnLst/>
            <a:rect l="l" t="t" r="r" b="b"/>
            <a:pathLst>
              <a:path w="513080" h="152400">
                <a:moveTo>
                  <a:pt x="69875" y="72263"/>
                </a:moveTo>
                <a:lnTo>
                  <a:pt x="67856" y="57404"/>
                </a:lnTo>
                <a:lnTo>
                  <a:pt x="61633" y="45910"/>
                </a:lnTo>
                <a:lnTo>
                  <a:pt x="51003" y="38493"/>
                </a:lnTo>
                <a:lnTo>
                  <a:pt x="35712" y="35864"/>
                </a:lnTo>
                <a:lnTo>
                  <a:pt x="24549" y="35864"/>
                </a:lnTo>
                <a:lnTo>
                  <a:pt x="16433" y="41744"/>
                </a:lnTo>
                <a:lnTo>
                  <a:pt x="14058" y="48742"/>
                </a:lnTo>
                <a:lnTo>
                  <a:pt x="14058" y="0"/>
                </a:lnTo>
                <a:lnTo>
                  <a:pt x="0" y="0"/>
                </a:lnTo>
                <a:lnTo>
                  <a:pt x="0" y="112814"/>
                </a:lnTo>
                <a:lnTo>
                  <a:pt x="14058" y="112814"/>
                </a:lnTo>
                <a:lnTo>
                  <a:pt x="14058" y="72263"/>
                </a:lnTo>
                <a:lnTo>
                  <a:pt x="15024" y="62750"/>
                </a:lnTo>
                <a:lnTo>
                  <a:pt x="18364" y="54838"/>
                </a:lnTo>
                <a:lnTo>
                  <a:pt x="24790" y="49415"/>
                </a:lnTo>
                <a:lnTo>
                  <a:pt x="34963" y="47409"/>
                </a:lnTo>
                <a:lnTo>
                  <a:pt x="45123" y="49415"/>
                </a:lnTo>
                <a:lnTo>
                  <a:pt x="51523" y="54838"/>
                </a:lnTo>
                <a:lnTo>
                  <a:pt x="54851" y="62750"/>
                </a:lnTo>
                <a:lnTo>
                  <a:pt x="55803" y="72263"/>
                </a:lnTo>
                <a:lnTo>
                  <a:pt x="55803" y="112814"/>
                </a:lnTo>
                <a:lnTo>
                  <a:pt x="69875" y="112814"/>
                </a:lnTo>
                <a:lnTo>
                  <a:pt x="69875" y="72263"/>
                </a:lnTo>
                <a:close/>
              </a:path>
              <a:path w="513080" h="152400">
                <a:moveTo>
                  <a:pt x="168541" y="75082"/>
                </a:moveTo>
                <a:lnTo>
                  <a:pt x="165735" y="59499"/>
                </a:lnTo>
                <a:lnTo>
                  <a:pt x="157835" y="47396"/>
                </a:lnTo>
                <a:lnTo>
                  <a:pt x="157619" y="47078"/>
                </a:lnTo>
                <a:lnTo>
                  <a:pt x="154025" y="44805"/>
                </a:lnTo>
                <a:lnTo>
                  <a:pt x="154025" y="75082"/>
                </a:lnTo>
                <a:lnTo>
                  <a:pt x="152425" y="85559"/>
                </a:lnTo>
                <a:lnTo>
                  <a:pt x="147548" y="94399"/>
                </a:lnTo>
                <a:lnTo>
                  <a:pt x="139242" y="100495"/>
                </a:lnTo>
                <a:lnTo>
                  <a:pt x="127381" y="102768"/>
                </a:lnTo>
                <a:lnTo>
                  <a:pt x="115531" y="100495"/>
                </a:lnTo>
                <a:lnTo>
                  <a:pt x="107238" y="94399"/>
                </a:lnTo>
                <a:lnTo>
                  <a:pt x="102349" y="85559"/>
                </a:lnTo>
                <a:lnTo>
                  <a:pt x="100749" y="75082"/>
                </a:lnTo>
                <a:lnTo>
                  <a:pt x="102349" y="64693"/>
                </a:lnTo>
                <a:lnTo>
                  <a:pt x="107238" y="55854"/>
                </a:lnTo>
                <a:lnTo>
                  <a:pt x="115531" y="49707"/>
                </a:lnTo>
                <a:lnTo>
                  <a:pt x="127381" y="47396"/>
                </a:lnTo>
                <a:lnTo>
                  <a:pt x="139242" y="49707"/>
                </a:lnTo>
                <a:lnTo>
                  <a:pt x="147548" y="55854"/>
                </a:lnTo>
                <a:lnTo>
                  <a:pt x="152425" y="64693"/>
                </a:lnTo>
                <a:lnTo>
                  <a:pt x="154025" y="75082"/>
                </a:lnTo>
                <a:lnTo>
                  <a:pt x="154025" y="44805"/>
                </a:lnTo>
                <a:lnTo>
                  <a:pt x="144678" y="38849"/>
                </a:lnTo>
                <a:lnTo>
                  <a:pt x="127381" y="35864"/>
                </a:lnTo>
                <a:lnTo>
                  <a:pt x="110058" y="38849"/>
                </a:lnTo>
                <a:lnTo>
                  <a:pt x="97129" y="47078"/>
                </a:lnTo>
                <a:lnTo>
                  <a:pt x="89039" y="59499"/>
                </a:lnTo>
                <a:lnTo>
                  <a:pt x="86233" y="75082"/>
                </a:lnTo>
                <a:lnTo>
                  <a:pt x="89039" y="90665"/>
                </a:lnTo>
                <a:lnTo>
                  <a:pt x="97129" y="103098"/>
                </a:lnTo>
                <a:lnTo>
                  <a:pt x="110058" y="111328"/>
                </a:lnTo>
                <a:lnTo>
                  <a:pt x="127381" y="114300"/>
                </a:lnTo>
                <a:lnTo>
                  <a:pt x="144678" y="111328"/>
                </a:lnTo>
                <a:lnTo>
                  <a:pt x="157619" y="103098"/>
                </a:lnTo>
                <a:lnTo>
                  <a:pt x="157835" y="102768"/>
                </a:lnTo>
                <a:lnTo>
                  <a:pt x="165735" y="90665"/>
                </a:lnTo>
                <a:lnTo>
                  <a:pt x="168541" y="75082"/>
                </a:lnTo>
                <a:close/>
              </a:path>
              <a:path w="513080" h="152400">
                <a:moveTo>
                  <a:pt x="207238" y="101282"/>
                </a:moveTo>
                <a:lnTo>
                  <a:pt x="199123" y="101282"/>
                </a:lnTo>
                <a:lnTo>
                  <a:pt x="198970" y="96812"/>
                </a:lnTo>
                <a:lnTo>
                  <a:pt x="198970" y="0"/>
                </a:lnTo>
                <a:lnTo>
                  <a:pt x="184912" y="0"/>
                </a:lnTo>
                <a:lnTo>
                  <a:pt x="184912" y="91897"/>
                </a:lnTo>
                <a:lnTo>
                  <a:pt x="185407" y="99745"/>
                </a:lnTo>
                <a:lnTo>
                  <a:pt x="187731" y="106426"/>
                </a:lnTo>
                <a:lnTo>
                  <a:pt x="193192" y="111074"/>
                </a:lnTo>
                <a:lnTo>
                  <a:pt x="203073" y="112814"/>
                </a:lnTo>
                <a:lnTo>
                  <a:pt x="207238" y="112814"/>
                </a:lnTo>
                <a:lnTo>
                  <a:pt x="207238" y="101282"/>
                </a:lnTo>
                <a:close/>
              </a:path>
              <a:path w="513080" h="152400">
                <a:moveTo>
                  <a:pt x="239674" y="37350"/>
                </a:moveTo>
                <a:lnTo>
                  <a:pt x="225615" y="37350"/>
                </a:lnTo>
                <a:lnTo>
                  <a:pt x="225615" y="112801"/>
                </a:lnTo>
                <a:lnTo>
                  <a:pt x="239674" y="112801"/>
                </a:lnTo>
                <a:lnTo>
                  <a:pt x="239674" y="37350"/>
                </a:lnTo>
                <a:close/>
              </a:path>
              <a:path w="513080" h="152400">
                <a:moveTo>
                  <a:pt x="241693" y="10109"/>
                </a:moveTo>
                <a:lnTo>
                  <a:pt x="237680" y="6096"/>
                </a:lnTo>
                <a:lnTo>
                  <a:pt x="227634" y="6096"/>
                </a:lnTo>
                <a:lnTo>
                  <a:pt x="223608" y="10109"/>
                </a:lnTo>
                <a:lnTo>
                  <a:pt x="223608" y="20154"/>
                </a:lnTo>
                <a:lnTo>
                  <a:pt x="227634" y="24180"/>
                </a:lnTo>
                <a:lnTo>
                  <a:pt x="237680" y="24180"/>
                </a:lnTo>
                <a:lnTo>
                  <a:pt x="241693" y="20154"/>
                </a:lnTo>
                <a:lnTo>
                  <a:pt x="241693" y="10109"/>
                </a:lnTo>
                <a:close/>
              </a:path>
              <a:path w="513080" h="152400">
                <a:moveTo>
                  <a:pt x="337096" y="0"/>
                </a:moveTo>
                <a:lnTo>
                  <a:pt x="323024" y="0"/>
                </a:lnTo>
                <a:lnTo>
                  <a:pt x="323024" y="52311"/>
                </a:lnTo>
                <a:lnTo>
                  <a:pt x="323024" y="75082"/>
                </a:lnTo>
                <a:lnTo>
                  <a:pt x="321538" y="85064"/>
                </a:lnTo>
                <a:lnTo>
                  <a:pt x="316953" y="93954"/>
                </a:lnTo>
                <a:lnTo>
                  <a:pt x="309079" y="100330"/>
                </a:lnTo>
                <a:lnTo>
                  <a:pt x="297726" y="102768"/>
                </a:lnTo>
                <a:lnTo>
                  <a:pt x="286359" y="100330"/>
                </a:lnTo>
                <a:lnTo>
                  <a:pt x="278485" y="93954"/>
                </a:lnTo>
                <a:lnTo>
                  <a:pt x="273900" y="85064"/>
                </a:lnTo>
                <a:lnTo>
                  <a:pt x="272427" y="75082"/>
                </a:lnTo>
                <a:lnTo>
                  <a:pt x="273900" y="65138"/>
                </a:lnTo>
                <a:lnTo>
                  <a:pt x="278485" y="56248"/>
                </a:lnTo>
                <a:lnTo>
                  <a:pt x="286359" y="49847"/>
                </a:lnTo>
                <a:lnTo>
                  <a:pt x="297726" y="47396"/>
                </a:lnTo>
                <a:lnTo>
                  <a:pt x="309079" y="49847"/>
                </a:lnTo>
                <a:lnTo>
                  <a:pt x="316953" y="56248"/>
                </a:lnTo>
                <a:lnTo>
                  <a:pt x="321538" y="65138"/>
                </a:lnTo>
                <a:lnTo>
                  <a:pt x="323024" y="75082"/>
                </a:lnTo>
                <a:lnTo>
                  <a:pt x="323024" y="52311"/>
                </a:lnTo>
                <a:lnTo>
                  <a:pt x="319519" y="47396"/>
                </a:lnTo>
                <a:lnTo>
                  <a:pt x="317779" y="44945"/>
                </a:lnTo>
                <a:lnTo>
                  <a:pt x="310934" y="39827"/>
                </a:lnTo>
                <a:lnTo>
                  <a:pt x="303237" y="36830"/>
                </a:lnTo>
                <a:lnTo>
                  <a:pt x="295490" y="35864"/>
                </a:lnTo>
                <a:lnTo>
                  <a:pt x="279692" y="38950"/>
                </a:lnTo>
                <a:lnTo>
                  <a:pt x="267931" y="47358"/>
                </a:lnTo>
                <a:lnTo>
                  <a:pt x="260591" y="59817"/>
                </a:lnTo>
                <a:lnTo>
                  <a:pt x="258064" y="75082"/>
                </a:lnTo>
                <a:lnTo>
                  <a:pt x="260591" y="90347"/>
                </a:lnTo>
                <a:lnTo>
                  <a:pt x="267931" y="102806"/>
                </a:lnTo>
                <a:lnTo>
                  <a:pt x="279692" y="111213"/>
                </a:lnTo>
                <a:lnTo>
                  <a:pt x="295490" y="114300"/>
                </a:lnTo>
                <a:lnTo>
                  <a:pt x="303237" y="113334"/>
                </a:lnTo>
                <a:lnTo>
                  <a:pt x="310934" y="110350"/>
                </a:lnTo>
                <a:lnTo>
                  <a:pt x="317779" y="105219"/>
                </a:lnTo>
                <a:lnTo>
                  <a:pt x="319519" y="102768"/>
                </a:lnTo>
                <a:lnTo>
                  <a:pt x="323024" y="97853"/>
                </a:lnTo>
                <a:lnTo>
                  <a:pt x="323024" y="112814"/>
                </a:lnTo>
                <a:lnTo>
                  <a:pt x="337096" y="112814"/>
                </a:lnTo>
                <a:lnTo>
                  <a:pt x="337096" y="97853"/>
                </a:lnTo>
                <a:lnTo>
                  <a:pt x="337096" y="52311"/>
                </a:lnTo>
                <a:lnTo>
                  <a:pt x="337096" y="0"/>
                </a:lnTo>
                <a:close/>
              </a:path>
              <a:path w="513080" h="152400">
                <a:moveTo>
                  <a:pt x="422592" y="66675"/>
                </a:moveTo>
                <a:lnTo>
                  <a:pt x="391261" y="35864"/>
                </a:lnTo>
                <a:lnTo>
                  <a:pt x="383400" y="36360"/>
                </a:lnTo>
                <a:lnTo>
                  <a:pt x="375335" y="37820"/>
                </a:lnTo>
                <a:lnTo>
                  <a:pt x="367550" y="40233"/>
                </a:lnTo>
                <a:lnTo>
                  <a:pt x="360527" y="43535"/>
                </a:lnTo>
                <a:lnTo>
                  <a:pt x="365963" y="53352"/>
                </a:lnTo>
                <a:lnTo>
                  <a:pt x="371640" y="50952"/>
                </a:lnTo>
                <a:lnTo>
                  <a:pt x="377850" y="49072"/>
                </a:lnTo>
                <a:lnTo>
                  <a:pt x="384454" y="47840"/>
                </a:lnTo>
                <a:lnTo>
                  <a:pt x="391261" y="47409"/>
                </a:lnTo>
                <a:lnTo>
                  <a:pt x="405765" y="47409"/>
                </a:lnTo>
                <a:lnTo>
                  <a:pt x="408241" y="53352"/>
                </a:lnTo>
                <a:lnTo>
                  <a:pt x="408355" y="55829"/>
                </a:lnTo>
                <a:lnTo>
                  <a:pt x="408520" y="63919"/>
                </a:lnTo>
                <a:lnTo>
                  <a:pt x="408520" y="73596"/>
                </a:lnTo>
                <a:lnTo>
                  <a:pt x="384860" y="102768"/>
                </a:lnTo>
                <a:lnTo>
                  <a:pt x="372960" y="102768"/>
                </a:lnTo>
                <a:lnTo>
                  <a:pt x="368046" y="97485"/>
                </a:lnTo>
                <a:lnTo>
                  <a:pt x="368046" y="89890"/>
                </a:lnTo>
                <a:lnTo>
                  <a:pt x="372364" y="79870"/>
                </a:lnTo>
                <a:lnTo>
                  <a:pt x="382930" y="74650"/>
                </a:lnTo>
                <a:lnTo>
                  <a:pt x="396163" y="72974"/>
                </a:lnTo>
                <a:lnTo>
                  <a:pt x="408520" y="73596"/>
                </a:lnTo>
                <a:lnTo>
                  <a:pt x="408520" y="63919"/>
                </a:lnTo>
                <a:lnTo>
                  <a:pt x="390029" y="63601"/>
                </a:lnTo>
                <a:lnTo>
                  <a:pt x="372198" y="66802"/>
                </a:lnTo>
                <a:lnTo>
                  <a:pt x="358762" y="75057"/>
                </a:lnTo>
                <a:lnTo>
                  <a:pt x="353453" y="89890"/>
                </a:lnTo>
                <a:lnTo>
                  <a:pt x="355612" y="100330"/>
                </a:lnTo>
                <a:lnTo>
                  <a:pt x="361759" y="107988"/>
                </a:lnTo>
                <a:lnTo>
                  <a:pt x="371411" y="112687"/>
                </a:lnTo>
                <a:lnTo>
                  <a:pt x="384111" y="114300"/>
                </a:lnTo>
                <a:lnTo>
                  <a:pt x="393166" y="113182"/>
                </a:lnTo>
                <a:lnTo>
                  <a:pt x="400151" y="110172"/>
                </a:lnTo>
                <a:lnTo>
                  <a:pt x="405206" y="105702"/>
                </a:lnTo>
                <a:lnTo>
                  <a:pt x="406984" y="102768"/>
                </a:lnTo>
                <a:lnTo>
                  <a:pt x="408520" y="100241"/>
                </a:lnTo>
                <a:lnTo>
                  <a:pt x="408520" y="112814"/>
                </a:lnTo>
                <a:lnTo>
                  <a:pt x="422592" y="112814"/>
                </a:lnTo>
                <a:lnTo>
                  <a:pt x="422592" y="100241"/>
                </a:lnTo>
                <a:lnTo>
                  <a:pt x="422592" y="72974"/>
                </a:lnTo>
                <a:lnTo>
                  <a:pt x="422592" y="66675"/>
                </a:lnTo>
                <a:close/>
              </a:path>
              <a:path w="513080" h="152400">
                <a:moveTo>
                  <a:pt x="512851" y="37350"/>
                </a:moveTo>
                <a:lnTo>
                  <a:pt x="497674" y="37350"/>
                </a:lnTo>
                <a:lnTo>
                  <a:pt x="472897" y="97929"/>
                </a:lnTo>
                <a:lnTo>
                  <a:pt x="448119" y="37350"/>
                </a:lnTo>
                <a:lnTo>
                  <a:pt x="432943" y="37350"/>
                </a:lnTo>
                <a:lnTo>
                  <a:pt x="465455" y="112814"/>
                </a:lnTo>
                <a:lnTo>
                  <a:pt x="458978" y="128892"/>
                </a:lnTo>
                <a:lnTo>
                  <a:pt x="453694" y="140868"/>
                </a:lnTo>
                <a:lnTo>
                  <a:pt x="444093" y="140868"/>
                </a:lnTo>
                <a:lnTo>
                  <a:pt x="441718" y="140042"/>
                </a:lnTo>
                <a:lnTo>
                  <a:pt x="439115" y="138861"/>
                </a:lnTo>
                <a:lnTo>
                  <a:pt x="434568" y="148907"/>
                </a:lnTo>
                <a:lnTo>
                  <a:pt x="438226" y="151206"/>
                </a:lnTo>
                <a:lnTo>
                  <a:pt x="443280" y="152400"/>
                </a:lnTo>
                <a:lnTo>
                  <a:pt x="448716" y="152400"/>
                </a:lnTo>
                <a:lnTo>
                  <a:pt x="456768" y="151117"/>
                </a:lnTo>
                <a:lnTo>
                  <a:pt x="462800" y="147472"/>
                </a:lnTo>
                <a:lnTo>
                  <a:pt x="467372" y="141795"/>
                </a:lnTo>
                <a:lnTo>
                  <a:pt x="471043" y="134391"/>
                </a:lnTo>
                <a:lnTo>
                  <a:pt x="512851" y="37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1" name="object 171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2083327" y="3442643"/>
            <a:ext cx="389780" cy="114305"/>
          </a:xfrm>
          <a:prstGeom prst="rect">
            <a:avLst/>
          </a:prstGeom>
        </p:spPr>
      </p:pic>
      <p:sp>
        <p:nvSpPr>
          <p:cNvPr id="172" name="object 172"/>
          <p:cNvSpPr/>
          <p:nvPr/>
        </p:nvSpPr>
        <p:spPr>
          <a:xfrm>
            <a:off x="6233635" y="3235210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96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521905" y="3235210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96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10174" y="3235210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96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098443" y="3632834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34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98443" y="323521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44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86714" y="3632834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34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86714" y="323521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44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74983" y="2938377"/>
            <a:ext cx="0" cy="909319"/>
          </a:xfrm>
          <a:custGeom>
            <a:avLst/>
            <a:gdLst/>
            <a:ahLst/>
            <a:cxnLst/>
            <a:rect l="l" t="t" r="r" b="b"/>
            <a:pathLst>
              <a:path h="909320">
                <a:moveTo>
                  <a:pt x="0" y="0"/>
                </a:moveTo>
                <a:lnTo>
                  <a:pt x="0" y="90879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57095" y="3235210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96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945365" y="3235210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96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080555" y="2938377"/>
            <a:ext cx="0" cy="909319"/>
          </a:xfrm>
          <a:custGeom>
            <a:avLst/>
            <a:gdLst/>
            <a:ahLst/>
            <a:cxnLst/>
            <a:rect l="l" t="t" r="r" b="b"/>
            <a:pathLst>
              <a:path h="909320">
                <a:moveTo>
                  <a:pt x="0" y="0"/>
                </a:moveTo>
                <a:lnTo>
                  <a:pt x="0" y="90879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368824" y="2938377"/>
            <a:ext cx="0" cy="909319"/>
          </a:xfrm>
          <a:custGeom>
            <a:avLst/>
            <a:gdLst/>
            <a:ahLst/>
            <a:cxnLst/>
            <a:rect l="l" t="t" r="r" b="b"/>
            <a:pathLst>
              <a:path h="909320">
                <a:moveTo>
                  <a:pt x="0" y="0"/>
                </a:moveTo>
                <a:lnTo>
                  <a:pt x="0" y="90879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4" name="object 184"/>
          <p:cNvGrpSpPr/>
          <p:nvPr/>
        </p:nvGrpSpPr>
        <p:grpSpPr>
          <a:xfrm>
            <a:off x="2571276" y="2938377"/>
            <a:ext cx="7392670" cy="1062355"/>
            <a:chOff x="2571276" y="2938377"/>
            <a:chExt cx="7392670" cy="1062355"/>
          </a:xfrm>
        </p:grpSpPr>
        <p:sp>
          <p:nvSpPr>
            <p:cNvPr id="185" name="object 185"/>
            <p:cNvSpPr/>
            <p:nvPr/>
          </p:nvSpPr>
          <p:spPr>
            <a:xfrm>
              <a:off x="9792285" y="2938377"/>
              <a:ext cx="0" cy="909319"/>
            </a:xfrm>
            <a:custGeom>
              <a:avLst/>
              <a:gdLst/>
              <a:ahLst/>
              <a:cxnLst/>
              <a:rect l="l" t="t" r="r" b="b"/>
              <a:pathLst>
                <a:path h="909320">
                  <a:moveTo>
                    <a:pt x="0" y="0"/>
                  </a:moveTo>
                  <a:lnTo>
                    <a:pt x="0" y="90879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662680" y="3849428"/>
              <a:ext cx="7148195" cy="0"/>
            </a:xfrm>
            <a:custGeom>
              <a:avLst/>
              <a:gdLst/>
              <a:ahLst/>
              <a:cxnLst/>
              <a:rect l="l" t="t" r="r" b="b"/>
              <a:pathLst>
                <a:path w="7148195">
                  <a:moveTo>
                    <a:pt x="71480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674975" y="3336658"/>
              <a:ext cx="1640839" cy="296545"/>
            </a:xfrm>
            <a:custGeom>
              <a:avLst/>
              <a:gdLst/>
              <a:ahLst/>
              <a:cxnLst/>
              <a:rect l="l" t="t" r="r" b="b"/>
              <a:pathLst>
                <a:path w="1640839" h="296545">
                  <a:moveTo>
                    <a:pt x="1640649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1640649" y="296176"/>
                  </a:lnTo>
                  <a:lnTo>
                    <a:pt x="1640649" y="0"/>
                  </a:lnTo>
                  <a:close/>
                </a:path>
              </a:pathLst>
            </a:custGeom>
            <a:solidFill>
              <a:srgbClr val="4E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571276" y="3890632"/>
              <a:ext cx="196230" cy="109678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256720" y="3890632"/>
              <a:ext cx="251962" cy="109678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956380" y="3890631"/>
              <a:ext cx="280983" cy="109679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669424" y="3890631"/>
              <a:ext cx="283740" cy="10967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381623" y="3890632"/>
              <a:ext cx="291175" cy="109678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093933" y="3890632"/>
              <a:ext cx="283963" cy="109683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808023" y="3890632"/>
              <a:ext cx="285304" cy="109683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524435" y="3890632"/>
              <a:ext cx="274957" cy="109678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231567" y="3890632"/>
              <a:ext cx="289542" cy="109678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948741" y="3890625"/>
              <a:ext cx="287016" cy="109684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613511" y="3890632"/>
              <a:ext cx="350188" cy="109678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674988" y="2939034"/>
              <a:ext cx="5506085" cy="296545"/>
            </a:xfrm>
            <a:custGeom>
              <a:avLst/>
              <a:gdLst/>
              <a:ahLst/>
              <a:cxnLst/>
              <a:rect l="l" t="t" r="r" b="b"/>
              <a:pathLst>
                <a:path w="5506084" h="296544">
                  <a:moveTo>
                    <a:pt x="5506046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5506046" y="296176"/>
                  </a:lnTo>
                  <a:lnTo>
                    <a:pt x="5506046" y="0"/>
                  </a:lnTo>
                  <a:close/>
                </a:path>
              </a:pathLst>
            </a:custGeom>
            <a:solidFill>
              <a:srgbClr val="2DB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" name="object 200"/>
          <p:cNvGrpSpPr/>
          <p:nvPr/>
        </p:nvGrpSpPr>
        <p:grpSpPr>
          <a:xfrm>
            <a:off x="1316271" y="2428308"/>
            <a:ext cx="1177925" cy="292735"/>
            <a:chOff x="1316271" y="2428308"/>
            <a:chExt cx="1177925" cy="292735"/>
          </a:xfrm>
        </p:grpSpPr>
        <p:pic>
          <p:nvPicPr>
            <p:cNvPr id="201" name="object 20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6271" y="2428308"/>
              <a:ext cx="223545" cy="21342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2561" y="2487843"/>
              <a:ext cx="138252" cy="156857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704863" y="2428311"/>
              <a:ext cx="81280" cy="292735"/>
            </a:xfrm>
            <a:custGeom>
              <a:avLst/>
              <a:gdLst/>
              <a:ahLst/>
              <a:cxnLst/>
              <a:rect l="l" t="t" r="r" b="b"/>
              <a:pathLst>
                <a:path w="81280" h="292735">
                  <a:moveTo>
                    <a:pt x="62509" y="0"/>
                  </a:moveTo>
                  <a:lnTo>
                    <a:pt x="55489" y="1414"/>
                  </a:lnTo>
                  <a:lnTo>
                    <a:pt x="49766" y="5284"/>
                  </a:lnTo>
                  <a:lnTo>
                    <a:pt x="45912" y="11053"/>
                  </a:lnTo>
                  <a:lnTo>
                    <a:pt x="44500" y="18161"/>
                  </a:lnTo>
                  <a:lnTo>
                    <a:pt x="45912" y="25180"/>
                  </a:lnTo>
                  <a:lnTo>
                    <a:pt x="49766" y="30903"/>
                  </a:lnTo>
                  <a:lnTo>
                    <a:pt x="55489" y="34757"/>
                  </a:lnTo>
                  <a:lnTo>
                    <a:pt x="62509" y="36169"/>
                  </a:lnTo>
                  <a:lnTo>
                    <a:pt x="69617" y="34757"/>
                  </a:lnTo>
                  <a:lnTo>
                    <a:pt x="75385" y="30903"/>
                  </a:lnTo>
                  <a:lnTo>
                    <a:pt x="79256" y="25180"/>
                  </a:lnTo>
                  <a:lnTo>
                    <a:pt x="80670" y="18161"/>
                  </a:lnTo>
                  <a:lnTo>
                    <a:pt x="79256" y="11053"/>
                  </a:lnTo>
                  <a:lnTo>
                    <a:pt x="75385" y="5284"/>
                  </a:lnTo>
                  <a:lnTo>
                    <a:pt x="69617" y="1414"/>
                  </a:lnTo>
                  <a:lnTo>
                    <a:pt x="62509" y="0"/>
                  </a:lnTo>
                  <a:close/>
                </a:path>
                <a:path w="81280" h="292735">
                  <a:moveTo>
                    <a:pt x="7886" y="265658"/>
                  </a:moveTo>
                  <a:lnTo>
                    <a:pt x="0" y="286499"/>
                  </a:lnTo>
                  <a:lnTo>
                    <a:pt x="5407" y="288641"/>
                  </a:lnTo>
                  <a:lnTo>
                    <a:pt x="12206" y="290604"/>
                  </a:lnTo>
                  <a:lnTo>
                    <a:pt x="20007" y="292039"/>
                  </a:lnTo>
                  <a:lnTo>
                    <a:pt x="28422" y="292595"/>
                  </a:lnTo>
                  <a:lnTo>
                    <a:pt x="53225" y="287532"/>
                  </a:lnTo>
                  <a:lnTo>
                    <a:pt x="67883" y="273080"/>
                  </a:lnTo>
                  <a:lnTo>
                    <a:pt x="68972" y="269532"/>
                  </a:lnTo>
                  <a:lnTo>
                    <a:pt x="20535" y="269532"/>
                  </a:lnTo>
                  <a:lnTo>
                    <a:pt x="13690" y="267893"/>
                  </a:lnTo>
                  <a:lnTo>
                    <a:pt x="7886" y="265658"/>
                  </a:lnTo>
                  <a:close/>
                </a:path>
                <a:path w="81280" h="292735">
                  <a:moveTo>
                    <a:pt x="76644" y="62509"/>
                  </a:moveTo>
                  <a:lnTo>
                    <a:pt x="48513" y="62509"/>
                  </a:lnTo>
                  <a:lnTo>
                    <a:pt x="48513" y="220408"/>
                  </a:lnTo>
                  <a:lnTo>
                    <a:pt x="47866" y="242276"/>
                  </a:lnTo>
                  <a:lnTo>
                    <a:pt x="45111" y="257586"/>
                  </a:lnTo>
                  <a:lnTo>
                    <a:pt x="39036" y="266587"/>
                  </a:lnTo>
                  <a:lnTo>
                    <a:pt x="28422" y="269532"/>
                  </a:lnTo>
                  <a:lnTo>
                    <a:pt x="68972" y="269532"/>
                  </a:lnTo>
                  <a:lnTo>
                    <a:pt x="74865" y="250338"/>
                  </a:lnTo>
                  <a:lnTo>
                    <a:pt x="76644" y="220408"/>
                  </a:lnTo>
                  <a:lnTo>
                    <a:pt x="76644" y="6250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18269" y="2487838"/>
              <a:ext cx="164604" cy="156870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15613" y="2487839"/>
              <a:ext cx="104927" cy="153885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145842" y="2428316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4">
                  <a:moveTo>
                    <a:pt x="32143" y="62496"/>
                  </a:moveTo>
                  <a:lnTo>
                    <a:pt x="4013" y="62496"/>
                  </a:lnTo>
                  <a:lnTo>
                    <a:pt x="4013" y="213410"/>
                  </a:lnTo>
                  <a:lnTo>
                    <a:pt x="32143" y="213410"/>
                  </a:lnTo>
                  <a:lnTo>
                    <a:pt x="32143" y="62496"/>
                  </a:lnTo>
                  <a:close/>
                </a:path>
                <a:path w="36194" h="213994">
                  <a:moveTo>
                    <a:pt x="18008" y="0"/>
                  </a:moveTo>
                  <a:lnTo>
                    <a:pt x="10988" y="1412"/>
                  </a:lnTo>
                  <a:lnTo>
                    <a:pt x="5265" y="5278"/>
                  </a:lnTo>
                  <a:lnTo>
                    <a:pt x="1411" y="11042"/>
                  </a:lnTo>
                  <a:lnTo>
                    <a:pt x="0" y="18148"/>
                  </a:lnTo>
                  <a:lnTo>
                    <a:pt x="1411" y="25168"/>
                  </a:lnTo>
                  <a:lnTo>
                    <a:pt x="5265" y="30891"/>
                  </a:lnTo>
                  <a:lnTo>
                    <a:pt x="10988" y="34745"/>
                  </a:lnTo>
                  <a:lnTo>
                    <a:pt x="18008" y="36156"/>
                  </a:lnTo>
                  <a:lnTo>
                    <a:pt x="25116" y="34745"/>
                  </a:lnTo>
                  <a:lnTo>
                    <a:pt x="30884" y="30891"/>
                  </a:lnTo>
                  <a:lnTo>
                    <a:pt x="34755" y="25168"/>
                  </a:lnTo>
                  <a:lnTo>
                    <a:pt x="36169" y="18148"/>
                  </a:lnTo>
                  <a:lnTo>
                    <a:pt x="34755" y="11042"/>
                  </a:lnTo>
                  <a:lnTo>
                    <a:pt x="30884" y="5278"/>
                  </a:lnTo>
                  <a:lnTo>
                    <a:pt x="25116" y="141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11773" y="2446317"/>
              <a:ext cx="282327" cy="274587"/>
            </a:xfrm>
            <a:prstGeom prst="rect">
              <a:avLst/>
            </a:prstGeom>
          </p:spPr>
        </p:pic>
      </p:grpSp>
      <p:grpSp>
        <p:nvGrpSpPr>
          <p:cNvPr id="208" name="object 208"/>
          <p:cNvGrpSpPr/>
          <p:nvPr/>
        </p:nvGrpSpPr>
        <p:grpSpPr>
          <a:xfrm>
            <a:off x="2598729" y="2487839"/>
            <a:ext cx="444500" cy="157480"/>
            <a:chOff x="2598729" y="2487839"/>
            <a:chExt cx="444500" cy="157480"/>
          </a:xfrm>
        </p:grpSpPr>
        <p:pic>
          <p:nvPicPr>
            <p:cNvPr id="209" name="object 20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98729" y="2487843"/>
              <a:ext cx="138252" cy="156857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75677" y="2487839"/>
              <a:ext cx="267000" cy="156872"/>
            </a:xfrm>
            <a:prstGeom prst="rect">
              <a:avLst/>
            </a:prstGeom>
          </p:spPr>
        </p:pic>
      </p:grpSp>
      <p:grpSp>
        <p:nvGrpSpPr>
          <p:cNvPr id="211" name="object 211"/>
          <p:cNvGrpSpPr/>
          <p:nvPr/>
        </p:nvGrpSpPr>
        <p:grpSpPr>
          <a:xfrm>
            <a:off x="3160844" y="2487838"/>
            <a:ext cx="725170" cy="233679"/>
            <a:chOff x="3160844" y="2487838"/>
            <a:chExt cx="725170" cy="233679"/>
          </a:xfrm>
        </p:grpSpPr>
        <p:pic>
          <p:nvPicPr>
            <p:cNvPr id="212" name="object 21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60844" y="2487838"/>
              <a:ext cx="158064" cy="233070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45688" y="2487842"/>
              <a:ext cx="151511" cy="156870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30088" y="2487839"/>
              <a:ext cx="104927" cy="153885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60317" y="2487846"/>
              <a:ext cx="225475" cy="153885"/>
            </a:xfrm>
            <a:prstGeom prst="rect">
              <a:avLst/>
            </a:prstGeom>
          </p:spPr>
        </p:pic>
      </p:grpSp>
      <p:grpSp>
        <p:nvGrpSpPr>
          <p:cNvPr id="216" name="object 216"/>
          <p:cNvGrpSpPr/>
          <p:nvPr/>
        </p:nvGrpSpPr>
        <p:grpSpPr>
          <a:xfrm>
            <a:off x="3918537" y="2446317"/>
            <a:ext cx="809625" cy="198755"/>
            <a:chOff x="3918537" y="2446317"/>
            <a:chExt cx="809625" cy="198755"/>
          </a:xfrm>
        </p:grpSpPr>
        <p:pic>
          <p:nvPicPr>
            <p:cNvPr id="217" name="object 21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5488" y="2487844"/>
              <a:ext cx="139750" cy="153885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8537" y="2487843"/>
              <a:ext cx="138252" cy="15685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67975" y="2487842"/>
              <a:ext cx="151511" cy="156870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52378" y="2487844"/>
              <a:ext cx="139750" cy="153885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21895" y="2446317"/>
              <a:ext cx="106108" cy="198386"/>
            </a:xfrm>
            <a:prstGeom prst="rect">
              <a:avLst/>
            </a:prstGeom>
          </p:spPr>
        </p:pic>
      </p:grpSp>
      <p:grpSp>
        <p:nvGrpSpPr>
          <p:cNvPr id="222" name="object 222"/>
          <p:cNvGrpSpPr/>
          <p:nvPr/>
        </p:nvGrpSpPr>
        <p:grpSpPr>
          <a:xfrm>
            <a:off x="4843049" y="2416108"/>
            <a:ext cx="1171575" cy="228600"/>
            <a:chOff x="4843049" y="2416108"/>
            <a:chExt cx="1171575" cy="228600"/>
          </a:xfrm>
        </p:grpSpPr>
        <p:pic>
          <p:nvPicPr>
            <p:cNvPr id="223" name="object 22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43049" y="2487839"/>
              <a:ext cx="266999" cy="156872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34013" y="2487839"/>
              <a:ext cx="130962" cy="156870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5294744" y="2428316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56" y="62496"/>
                  </a:moveTo>
                  <a:lnTo>
                    <a:pt x="4025" y="62496"/>
                  </a:lnTo>
                  <a:lnTo>
                    <a:pt x="4025" y="213410"/>
                  </a:lnTo>
                  <a:lnTo>
                    <a:pt x="32156" y="213410"/>
                  </a:lnTo>
                  <a:lnTo>
                    <a:pt x="32156" y="62496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2"/>
                  </a:lnTo>
                  <a:lnTo>
                    <a:pt x="5265" y="5278"/>
                  </a:lnTo>
                  <a:lnTo>
                    <a:pt x="1411" y="11042"/>
                  </a:lnTo>
                  <a:lnTo>
                    <a:pt x="0" y="18148"/>
                  </a:lnTo>
                  <a:lnTo>
                    <a:pt x="1411" y="25168"/>
                  </a:lnTo>
                  <a:lnTo>
                    <a:pt x="5265" y="30891"/>
                  </a:lnTo>
                  <a:lnTo>
                    <a:pt x="10988" y="34745"/>
                  </a:lnTo>
                  <a:lnTo>
                    <a:pt x="18008" y="36156"/>
                  </a:lnTo>
                  <a:lnTo>
                    <a:pt x="25116" y="34745"/>
                  </a:lnTo>
                  <a:lnTo>
                    <a:pt x="30884" y="30891"/>
                  </a:lnTo>
                  <a:lnTo>
                    <a:pt x="34755" y="25168"/>
                  </a:lnTo>
                  <a:lnTo>
                    <a:pt x="36169" y="18148"/>
                  </a:lnTo>
                  <a:lnTo>
                    <a:pt x="34755" y="11042"/>
                  </a:lnTo>
                  <a:lnTo>
                    <a:pt x="30884" y="5278"/>
                  </a:lnTo>
                  <a:lnTo>
                    <a:pt x="25116" y="141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63651" y="2416108"/>
              <a:ext cx="158064" cy="228600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54452" y="2487842"/>
              <a:ext cx="151511" cy="156870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38855" y="2487844"/>
              <a:ext cx="139750" cy="153885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08372" y="2446317"/>
              <a:ext cx="106108" cy="198386"/>
            </a:xfrm>
            <a:prstGeom prst="rect">
              <a:avLst/>
            </a:prstGeom>
          </p:spPr>
        </p:pic>
      </p:grpSp>
      <p:grpSp>
        <p:nvGrpSpPr>
          <p:cNvPr id="230" name="object 230"/>
          <p:cNvGrpSpPr/>
          <p:nvPr/>
        </p:nvGrpSpPr>
        <p:grpSpPr>
          <a:xfrm>
            <a:off x="6123582" y="2416108"/>
            <a:ext cx="1004569" cy="228600"/>
            <a:chOff x="6123582" y="2416108"/>
            <a:chExt cx="1004569" cy="228600"/>
          </a:xfrm>
        </p:grpSpPr>
        <p:pic>
          <p:nvPicPr>
            <p:cNvPr id="231" name="object 2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3582" y="2487843"/>
              <a:ext cx="138252" cy="156857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00532" y="2487844"/>
              <a:ext cx="139750" cy="153885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73022" y="2416108"/>
              <a:ext cx="158064" cy="228600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6666796" y="2428311"/>
              <a:ext cx="128905" cy="213995"/>
            </a:xfrm>
            <a:custGeom>
              <a:avLst/>
              <a:gdLst/>
              <a:ahLst/>
              <a:cxnLst/>
              <a:rect l="l" t="t" r="r" b="b"/>
              <a:pathLst>
                <a:path w="128904" h="213994">
                  <a:moveTo>
                    <a:pt x="128739" y="0"/>
                  </a:moveTo>
                  <a:lnTo>
                    <a:pt x="98082" y="0"/>
                  </a:lnTo>
                  <a:lnTo>
                    <a:pt x="0" y="213423"/>
                  </a:lnTo>
                  <a:lnTo>
                    <a:pt x="30657" y="213423"/>
                  </a:lnTo>
                  <a:lnTo>
                    <a:pt x="1287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25300" y="2487838"/>
              <a:ext cx="164604" cy="156870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22644" y="2487839"/>
              <a:ext cx="104927" cy="153885"/>
            </a:xfrm>
            <a:prstGeom prst="rect">
              <a:avLst/>
            </a:prstGeom>
          </p:spPr>
        </p:pic>
      </p:grpSp>
      <p:grpSp>
        <p:nvGrpSpPr>
          <p:cNvPr id="237" name="object 237"/>
          <p:cNvGrpSpPr/>
          <p:nvPr/>
        </p:nvGrpSpPr>
        <p:grpSpPr>
          <a:xfrm>
            <a:off x="7238148" y="2446317"/>
            <a:ext cx="1550035" cy="274955"/>
            <a:chOff x="7238148" y="2446317"/>
            <a:chExt cx="1550035" cy="274955"/>
          </a:xfrm>
        </p:grpSpPr>
        <p:pic>
          <p:nvPicPr>
            <p:cNvPr id="238" name="object 2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38148" y="2487839"/>
              <a:ext cx="257917" cy="156861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25837" y="2446317"/>
              <a:ext cx="106108" cy="198386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55757" y="2487842"/>
              <a:ext cx="151510" cy="156870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40157" y="2487838"/>
              <a:ext cx="158064" cy="233070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25010" y="2487843"/>
              <a:ext cx="138252" cy="156857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83955" y="2487842"/>
              <a:ext cx="323400" cy="233062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540244" y="2487839"/>
              <a:ext cx="247648" cy="156870"/>
            </a:xfrm>
            <a:prstGeom prst="rect">
              <a:avLst/>
            </a:prstGeom>
          </p:spPr>
        </p:pic>
      </p:grpSp>
      <p:grpSp>
        <p:nvGrpSpPr>
          <p:cNvPr id="245" name="object 245"/>
          <p:cNvGrpSpPr/>
          <p:nvPr/>
        </p:nvGrpSpPr>
        <p:grpSpPr>
          <a:xfrm>
            <a:off x="1309204" y="4412547"/>
            <a:ext cx="405130" cy="165100"/>
            <a:chOff x="1309204" y="4412547"/>
            <a:chExt cx="405130" cy="165100"/>
          </a:xfrm>
        </p:grpSpPr>
        <p:pic>
          <p:nvPicPr>
            <p:cNvPr id="246" name="object 24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309204" y="4412551"/>
              <a:ext cx="239539" cy="164528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571068" y="4412547"/>
              <a:ext cx="143205" cy="164528"/>
            </a:xfrm>
            <a:prstGeom prst="rect">
              <a:avLst/>
            </a:prstGeom>
          </p:spPr>
        </p:pic>
      </p:grpSp>
      <p:grpSp>
        <p:nvGrpSpPr>
          <p:cNvPr id="248" name="object 248"/>
          <p:cNvGrpSpPr/>
          <p:nvPr/>
        </p:nvGrpSpPr>
        <p:grpSpPr>
          <a:xfrm>
            <a:off x="1800561" y="4459433"/>
            <a:ext cx="333375" cy="118110"/>
            <a:chOff x="1800561" y="4459433"/>
            <a:chExt cx="333375" cy="118110"/>
          </a:xfrm>
        </p:grpSpPr>
        <p:pic>
          <p:nvPicPr>
            <p:cNvPr id="249" name="object 24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800561" y="4459437"/>
              <a:ext cx="103695" cy="117640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933281" y="4459433"/>
              <a:ext cx="200240" cy="117652"/>
            </a:xfrm>
            <a:prstGeom prst="rect">
              <a:avLst/>
            </a:prstGeom>
          </p:spPr>
        </p:pic>
      </p:grpSp>
      <p:grpSp>
        <p:nvGrpSpPr>
          <p:cNvPr id="251" name="object 251"/>
          <p:cNvGrpSpPr/>
          <p:nvPr/>
        </p:nvGrpSpPr>
        <p:grpSpPr>
          <a:xfrm>
            <a:off x="2222150" y="4428289"/>
            <a:ext cx="1175385" cy="206375"/>
            <a:chOff x="2222150" y="4428289"/>
            <a:chExt cx="1175385" cy="206375"/>
          </a:xfrm>
        </p:grpSpPr>
        <p:pic>
          <p:nvPicPr>
            <p:cNvPr id="252" name="object 25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222150" y="4459431"/>
              <a:ext cx="118541" cy="174802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360786" y="4459433"/>
              <a:ext cx="113626" cy="117652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499088" y="4459429"/>
              <a:ext cx="266767" cy="115422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790417" y="4459437"/>
              <a:ext cx="103695" cy="117640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923136" y="4459431"/>
              <a:ext cx="104813" cy="115417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052502" y="4459433"/>
              <a:ext cx="113626" cy="117652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190803" y="4459431"/>
              <a:ext cx="104813" cy="115417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317938" y="4428289"/>
              <a:ext cx="79590" cy="148793"/>
            </a:xfrm>
            <a:prstGeom prst="rect">
              <a:avLst/>
            </a:prstGeom>
          </p:spPr>
        </p:pic>
      </p:grpSp>
      <p:grpSp>
        <p:nvGrpSpPr>
          <p:cNvPr id="260" name="object 260"/>
          <p:cNvGrpSpPr/>
          <p:nvPr/>
        </p:nvGrpSpPr>
        <p:grpSpPr>
          <a:xfrm>
            <a:off x="3483809" y="4405633"/>
            <a:ext cx="992505" cy="171450"/>
            <a:chOff x="3483809" y="4405633"/>
            <a:chExt cx="992505" cy="171450"/>
          </a:xfrm>
        </p:grpSpPr>
        <p:pic>
          <p:nvPicPr>
            <p:cNvPr id="261" name="object 26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483809" y="4459432"/>
              <a:ext cx="316448" cy="117654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3822573" y="4414786"/>
              <a:ext cx="27305" cy="160655"/>
            </a:xfrm>
            <a:custGeom>
              <a:avLst/>
              <a:gdLst/>
              <a:ahLst/>
              <a:cxnLst/>
              <a:rect l="l" t="t" r="r" b="b"/>
              <a:pathLst>
                <a:path w="27304" h="160654">
                  <a:moveTo>
                    <a:pt x="24117" y="46875"/>
                  </a:moveTo>
                  <a:lnTo>
                    <a:pt x="3022" y="46875"/>
                  </a:lnTo>
                  <a:lnTo>
                    <a:pt x="3022" y="160058"/>
                  </a:lnTo>
                  <a:lnTo>
                    <a:pt x="24117" y="160058"/>
                  </a:lnTo>
                  <a:lnTo>
                    <a:pt x="24117" y="46875"/>
                  </a:lnTo>
                  <a:close/>
                </a:path>
                <a:path w="27304" h="160654">
                  <a:moveTo>
                    <a:pt x="21094" y="0"/>
                  </a:moveTo>
                  <a:lnTo>
                    <a:pt x="6032" y="0"/>
                  </a:lnTo>
                  <a:lnTo>
                    <a:pt x="0" y="6019"/>
                  </a:lnTo>
                  <a:lnTo>
                    <a:pt x="0" y="21094"/>
                  </a:lnTo>
                  <a:lnTo>
                    <a:pt x="6032" y="27127"/>
                  </a:lnTo>
                  <a:lnTo>
                    <a:pt x="21094" y="27127"/>
                  </a:lnTo>
                  <a:lnTo>
                    <a:pt x="27127" y="21094"/>
                  </a:lnTo>
                  <a:lnTo>
                    <a:pt x="27127" y="6019"/>
                  </a:lnTo>
                  <a:lnTo>
                    <a:pt x="210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874262" y="4405633"/>
              <a:ext cx="118541" cy="171450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017354" y="4459433"/>
              <a:ext cx="113626" cy="117652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155655" y="4459430"/>
              <a:ext cx="104813" cy="115417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282790" y="4428289"/>
              <a:ext cx="193445" cy="148795"/>
            </a:xfrm>
            <a:prstGeom prst="rect">
              <a:avLst/>
            </a:prstGeom>
          </p:spPr>
        </p:pic>
      </p:grpSp>
      <p:grpSp>
        <p:nvGrpSpPr>
          <p:cNvPr id="267" name="object 267"/>
          <p:cNvGrpSpPr/>
          <p:nvPr/>
        </p:nvGrpSpPr>
        <p:grpSpPr>
          <a:xfrm>
            <a:off x="4558047" y="4405633"/>
            <a:ext cx="753110" cy="171450"/>
            <a:chOff x="4558047" y="4405633"/>
            <a:chExt cx="753110" cy="171450"/>
          </a:xfrm>
        </p:grpSpPr>
        <p:pic>
          <p:nvPicPr>
            <p:cNvPr id="268" name="object 26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558047" y="4459437"/>
              <a:ext cx="103695" cy="117640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690767" y="4459430"/>
              <a:ext cx="104813" cy="115417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820138" y="4405633"/>
              <a:ext cx="118541" cy="171450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4965465" y="4414784"/>
              <a:ext cx="97155" cy="160655"/>
            </a:xfrm>
            <a:custGeom>
              <a:avLst/>
              <a:gdLst/>
              <a:ahLst/>
              <a:cxnLst/>
              <a:rect l="l" t="t" r="r" b="b"/>
              <a:pathLst>
                <a:path w="97154" h="160654">
                  <a:moveTo>
                    <a:pt x="96558" y="0"/>
                  </a:moveTo>
                  <a:lnTo>
                    <a:pt x="73558" y="0"/>
                  </a:lnTo>
                  <a:lnTo>
                    <a:pt x="0" y="160070"/>
                  </a:lnTo>
                  <a:lnTo>
                    <a:pt x="22999" y="160070"/>
                  </a:lnTo>
                  <a:lnTo>
                    <a:pt x="9655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084339" y="4459430"/>
              <a:ext cx="123456" cy="117652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232354" y="4459434"/>
              <a:ext cx="78689" cy="115417"/>
            </a:xfrm>
            <a:prstGeom prst="rect">
              <a:avLst/>
            </a:prstGeom>
          </p:spPr>
        </p:pic>
      </p:grpSp>
      <p:grpSp>
        <p:nvGrpSpPr>
          <p:cNvPr id="274" name="object 274"/>
          <p:cNvGrpSpPr/>
          <p:nvPr/>
        </p:nvGrpSpPr>
        <p:grpSpPr>
          <a:xfrm>
            <a:off x="5393988" y="4428289"/>
            <a:ext cx="1162685" cy="206375"/>
            <a:chOff x="5393988" y="4428289"/>
            <a:chExt cx="1162685" cy="206375"/>
          </a:xfrm>
        </p:grpSpPr>
        <p:pic>
          <p:nvPicPr>
            <p:cNvPr id="275" name="object 27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393988" y="4459434"/>
              <a:ext cx="193434" cy="117642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609748" y="4428289"/>
              <a:ext cx="211057" cy="148797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845488" y="4459431"/>
              <a:ext cx="118541" cy="174802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984125" y="4459433"/>
              <a:ext cx="361759" cy="174802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370561" y="4459432"/>
              <a:ext cx="185738" cy="117652"/>
            </a:xfrm>
            <a:prstGeom prst="rect">
              <a:avLst/>
            </a:prstGeom>
          </p:spPr>
        </p:pic>
      </p:grpSp>
      <p:grpSp>
        <p:nvGrpSpPr>
          <p:cNvPr id="280" name="object 280"/>
          <p:cNvGrpSpPr/>
          <p:nvPr/>
        </p:nvGrpSpPr>
        <p:grpSpPr>
          <a:xfrm>
            <a:off x="1309206" y="4793547"/>
            <a:ext cx="405765" cy="165100"/>
            <a:chOff x="1309206" y="4793547"/>
            <a:chExt cx="405765" cy="165100"/>
          </a:xfrm>
        </p:grpSpPr>
        <p:pic>
          <p:nvPicPr>
            <p:cNvPr id="281" name="object 281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309206" y="4793557"/>
              <a:ext cx="108267" cy="162293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438574" y="4793557"/>
              <a:ext cx="108267" cy="162293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571402" y="4793547"/>
              <a:ext cx="143205" cy="164528"/>
            </a:xfrm>
            <a:prstGeom prst="rect">
              <a:avLst/>
            </a:prstGeom>
          </p:spPr>
        </p:pic>
      </p:grpSp>
      <p:pic>
        <p:nvPicPr>
          <p:cNvPr id="284" name="object 284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800894" y="4840430"/>
            <a:ext cx="422601" cy="117652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2312008" y="4840437"/>
            <a:ext cx="103695" cy="117640"/>
          </a:xfrm>
          <a:prstGeom prst="rect">
            <a:avLst/>
          </a:prstGeom>
        </p:spPr>
      </p:pic>
      <p:grpSp>
        <p:nvGrpSpPr>
          <p:cNvPr id="286" name="object 286"/>
          <p:cNvGrpSpPr/>
          <p:nvPr/>
        </p:nvGrpSpPr>
        <p:grpSpPr>
          <a:xfrm>
            <a:off x="2508686" y="4786631"/>
            <a:ext cx="769620" cy="228600"/>
            <a:chOff x="2508686" y="4786631"/>
            <a:chExt cx="769620" cy="228600"/>
          </a:xfrm>
        </p:grpSpPr>
        <p:pic>
          <p:nvPicPr>
            <p:cNvPr id="287" name="object 28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638051" y="4840431"/>
              <a:ext cx="123456" cy="117652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508686" y="4786634"/>
              <a:ext cx="104813" cy="169214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2786062" y="4786642"/>
              <a:ext cx="85725" cy="169545"/>
            </a:xfrm>
            <a:custGeom>
              <a:avLst/>
              <a:gdLst/>
              <a:ahLst/>
              <a:cxnLst/>
              <a:rect l="l" t="t" r="r" b="b"/>
              <a:pathLst>
                <a:path w="85725" h="169545">
                  <a:moveTo>
                    <a:pt x="33489" y="151917"/>
                  </a:moveTo>
                  <a:lnTo>
                    <a:pt x="21323" y="151917"/>
                  </a:lnTo>
                  <a:lnTo>
                    <a:pt x="21094" y="145224"/>
                  </a:lnTo>
                  <a:lnTo>
                    <a:pt x="21094" y="0"/>
                  </a:lnTo>
                  <a:lnTo>
                    <a:pt x="0" y="0"/>
                  </a:lnTo>
                  <a:lnTo>
                    <a:pt x="0" y="137845"/>
                  </a:lnTo>
                  <a:lnTo>
                    <a:pt x="736" y="149618"/>
                  </a:lnTo>
                  <a:lnTo>
                    <a:pt x="4241" y="159639"/>
                  </a:lnTo>
                  <a:lnTo>
                    <a:pt x="12433" y="166598"/>
                  </a:lnTo>
                  <a:lnTo>
                    <a:pt x="27241" y="169214"/>
                  </a:lnTo>
                  <a:lnTo>
                    <a:pt x="33489" y="169214"/>
                  </a:lnTo>
                  <a:lnTo>
                    <a:pt x="33489" y="151917"/>
                  </a:lnTo>
                  <a:close/>
                </a:path>
                <a:path w="85725" h="169545">
                  <a:moveTo>
                    <a:pt x="82156" y="56019"/>
                  </a:moveTo>
                  <a:lnTo>
                    <a:pt x="61061" y="56019"/>
                  </a:lnTo>
                  <a:lnTo>
                    <a:pt x="61061" y="169202"/>
                  </a:lnTo>
                  <a:lnTo>
                    <a:pt x="82156" y="169202"/>
                  </a:lnTo>
                  <a:lnTo>
                    <a:pt x="82156" y="56019"/>
                  </a:lnTo>
                  <a:close/>
                </a:path>
                <a:path w="85725" h="169545">
                  <a:moveTo>
                    <a:pt x="85166" y="15163"/>
                  </a:moveTo>
                  <a:lnTo>
                    <a:pt x="79146" y="9144"/>
                  </a:lnTo>
                  <a:lnTo>
                    <a:pt x="64071" y="9144"/>
                  </a:lnTo>
                  <a:lnTo>
                    <a:pt x="58039" y="15163"/>
                  </a:lnTo>
                  <a:lnTo>
                    <a:pt x="58039" y="30238"/>
                  </a:lnTo>
                  <a:lnTo>
                    <a:pt x="64071" y="36271"/>
                  </a:lnTo>
                  <a:lnTo>
                    <a:pt x="79146" y="36271"/>
                  </a:lnTo>
                  <a:lnTo>
                    <a:pt x="85166" y="30238"/>
                  </a:lnTo>
                  <a:lnTo>
                    <a:pt x="85166" y="151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895790" y="4786634"/>
              <a:ext cx="118541" cy="171450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038885" y="4840437"/>
              <a:ext cx="239096" cy="174798"/>
            </a:xfrm>
            <a:prstGeom prst="rect">
              <a:avLst/>
            </a:prstGeom>
          </p:spPr>
        </p:pic>
      </p:grpSp>
      <p:grpSp>
        <p:nvGrpSpPr>
          <p:cNvPr id="292" name="object 292"/>
          <p:cNvGrpSpPr/>
          <p:nvPr/>
        </p:nvGrpSpPr>
        <p:grpSpPr>
          <a:xfrm>
            <a:off x="3360913" y="4786633"/>
            <a:ext cx="584835" cy="171450"/>
            <a:chOff x="3360913" y="4786633"/>
            <a:chExt cx="584835" cy="171450"/>
          </a:xfrm>
        </p:grpSpPr>
        <p:pic>
          <p:nvPicPr>
            <p:cNvPr id="293" name="object 29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360913" y="4786633"/>
              <a:ext cx="104813" cy="169214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490278" y="4840430"/>
              <a:ext cx="123456" cy="117652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3638290" y="4840429"/>
              <a:ext cx="169100" cy="115417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831951" y="4840433"/>
              <a:ext cx="113626" cy="117652"/>
            </a:xfrm>
            <a:prstGeom prst="rect">
              <a:avLst/>
            </a:prstGeom>
          </p:spPr>
        </p:pic>
      </p:grpSp>
      <p:grpSp>
        <p:nvGrpSpPr>
          <p:cNvPr id="297" name="object 297"/>
          <p:cNvGrpSpPr/>
          <p:nvPr/>
        </p:nvGrpSpPr>
        <p:grpSpPr>
          <a:xfrm>
            <a:off x="4029745" y="4786633"/>
            <a:ext cx="381000" cy="171450"/>
            <a:chOff x="4029745" y="4786633"/>
            <a:chExt cx="381000" cy="171450"/>
          </a:xfrm>
        </p:grpSpPr>
        <p:pic>
          <p:nvPicPr>
            <p:cNvPr id="298" name="object 29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029745" y="4840437"/>
              <a:ext cx="103695" cy="117640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162465" y="4840430"/>
              <a:ext cx="104813" cy="115417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291835" y="4786633"/>
              <a:ext cx="118541" cy="171450"/>
            </a:xfrm>
            <a:prstGeom prst="rect">
              <a:avLst/>
            </a:prstGeom>
          </p:spPr>
        </p:pic>
      </p:grpSp>
      <p:pic>
        <p:nvPicPr>
          <p:cNvPr id="301" name="object 301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4498888" y="4840437"/>
            <a:ext cx="103695" cy="117640"/>
          </a:xfrm>
          <a:prstGeom prst="rect">
            <a:avLst/>
          </a:prstGeom>
        </p:spPr>
      </p:pic>
      <p:grpSp>
        <p:nvGrpSpPr>
          <p:cNvPr id="302" name="object 302"/>
          <p:cNvGrpSpPr/>
          <p:nvPr/>
        </p:nvGrpSpPr>
        <p:grpSpPr>
          <a:xfrm>
            <a:off x="4695567" y="4786633"/>
            <a:ext cx="1387475" cy="171450"/>
            <a:chOff x="4695567" y="4786633"/>
            <a:chExt cx="1387475" cy="171450"/>
          </a:xfrm>
        </p:grpSpPr>
        <p:pic>
          <p:nvPicPr>
            <p:cNvPr id="303" name="object 30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695567" y="4840430"/>
              <a:ext cx="104813" cy="115417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824932" y="4840430"/>
              <a:ext cx="123456" cy="117652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972945" y="4840430"/>
              <a:ext cx="104813" cy="115417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5104549" y="4885524"/>
              <a:ext cx="73660" cy="17780"/>
            </a:xfrm>
            <a:custGeom>
              <a:avLst/>
              <a:gdLst/>
              <a:ahLst/>
              <a:cxnLst/>
              <a:rect l="l" t="t" r="r" b="b"/>
              <a:pathLst>
                <a:path w="73660" h="17779">
                  <a:moveTo>
                    <a:pt x="73113" y="0"/>
                  </a:moveTo>
                  <a:lnTo>
                    <a:pt x="0" y="0"/>
                  </a:lnTo>
                  <a:lnTo>
                    <a:pt x="0" y="17297"/>
                  </a:lnTo>
                  <a:lnTo>
                    <a:pt x="73113" y="17297"/>
                  </a:lnTo>
                  <a:lnTo>
                    <a:pt x="7311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204448" y="4840432"/>
              <a:ext cx="316454" cy="117654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5543219" y="4795786"/>
              <a:ext cx="27305" cy="160655"/>
            </a:xfrm>
            <a:custGeom>
              <a:avLst/>
              <a:gdLst/>
              <a:ahLst/>
              <a:cxnLst/>
              <a:rect l="l" t="t" r="r" b="b"/>
              <a:pathLst>
                <a:path w="27304" h="160654">
                  <a:moveTo>
                    <a:pt x="24117" y="46875"/>
                  </a:moveTo>
                  <a:lnTo>
                    <a:pt x="3022" y="46875"/>
                  </a:lnTo>
                  <a:lnTo>
                    <a:pt x="3022" y="160058"/>
                  </a:lnTo>
                  <a:lnTo>
                    <a:pt x="24117" y="160058"/>
                  </a:lnTo>
                  <a:lnTo>
                    <a:pt x="24117" y="46875"/>
                  </a:lnTo>
                  <a:close/>
                </a:path>
                <a:path w="27304" h="160654">
                  <a:moveTo>
                    <a:pt x="21094" y="0"/>
                  </a:moveTo>
                  <a:lnTo>
                    <a:pt x="6032" y="0"/>
                  </a:lnTo>
                  <a:lnTo>
                    <a:pt x="0" y="6019"/>
                  </a:lnTo>
                  <a:lnTo>
                    <a:pt x="0" y="21094"/>
                  </a:lnTo>
                  <a:lnTo>
                    <a:pt x="6032" y="27127"/>
                  </a:lnTo>
                  <a:lnTo>
                    <a:pt x="21094" y="27127"/>
                  </a:lnTo>
                  <a:lnTo>
                    <a:pt x="27127" y="21094"/>
                  </a:lnTo>
                  <a:lnTo>
                    <a:pt x="27127" y="6019"/>
                  </a:lnTo>
                  <a:lnTo>
                    <a:pt x="210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30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594906" y="4786633"/>
              <a:ext cx="118541" cy="171450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737999" y="4840433"/>
              <a:ext cx="113614" cy="117652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876301" y="4840430"/>
              <a:ext cx="104813" cy="115417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003436" y="4809289"/>
              <a:ext cx="79590" cy="148793"/>
            </a:xfrm>
            <a:prstGeom prst="rect">
              <a:avLst/>
            </a:prstGeom>
          </p:spPr>
        </p:pic>
      </p:grpSp>
      <p:grpSp>
        <p:nvGrpSpPr>
          <p:cNvPr id="313" name="object 313"/>
          <p:cNvGrpSpPr/>
          <p:nvPr/>
        </p:nvGrpSpPr>
        <p:grpSpPr>
          <a:xfrm>
            <a:off x="6169308" y="4809289"/>
            <a:ext cx="1055370" cy="206375"/>
            <a:chOff x="6169308" y="4809289"/>
            <a:chExt cx="1055370" cy="206375"/>
          </a:xfrm>
        </p:grpSpPr>
        <p:pic>
          <p:nvPicPr>
            <p:cNvPr id="314" name="object 314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169308" y="4840434"/>
              <a:ext cx="193436" cy="117642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385068" y="4809289"/>
              <a:ext cx="211071" cy="148797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620808" y="4840431"/>
              <a:ext cx="118541" cy="174802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759446" y="4840433"/>
              <a:ext cx="361758" cy="174802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145881" y="4840434"/>
              <a:ext cx="78689" cy="1154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7934" y="883498"/>
            <a:ext cx="2418715" cy="381000"/>
            <a:chOff x="907934" y="883498"/>
            <a:chExt cx="2418715" cy="381000"/>
          </a:xfrm>
        </p:grpSpPr>
        <p:sp>
          <p:nvSpPr>
            <p:cNvPr id="3" name="object 3"/>
            <p:cNvSpPr/>
            <p:nvPr/>
          </p:nvSpPr>
          <p:spPr>
            <a:xfrm>
              <a:off x="907934" y="898752"/>
              <a:ext cx="213995" cy="267335"/>
            </a:xfrm>
            <a:custGeom>
              <a:avLst/>
              <a:gdLst/>
              <a:ahLst/>
              <a:cxnLst/>
              <a:rect l="l" t="t" r="r" b="b"/>
              <a:pathLst>
                <a:path w="213994" h="267334">
                  <a:moveTo>
                    <a:pt x="112928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50228" y="266776"/>
                  </a:lnTo>
                  <a:lnTo>
                    <a:pt x="50228" y="168186"/>
                  </a:lnTo>
                  <a:lnTo>
                    <a:pt x="155546" y="168186"/>
                  </a:lnTo>
                  <a:lnTo>
                    <a:pt x="151612" y="161480"/>
                  </a:lnTo>
                  <a:lnTo>
                    <a:pt x="175253" y="152215"/>
                  </a:lnTo>
                  <a:lnTo>
                    <a:pt x="194795" y="137020"/>
                  </a:lnTo>
                  <a:lnTo>
                    <a:pt x="201283" y="126136"/>
                  </a:lnTo>
                  <a:lnTo>
                    <a:pt x="50228" y="126136"/>
                  </a:lnTo>
                  <a:lnTo>
                    <a:pt x="50228" y="42049"/>
                  </a:lnTo>
                  <a:lnTo>
                    <a:pt x="202141" y="42049"/>
                  </a:lnTo>
                  <a:lnTo>
                    <a:pt x="188845" y="22723"/>
                  </a:lnTo>
                  <a:lnTo>
                    <a:pt x="157679" y="5893"/>
                  </a:lnTo>
                  <a:lnTo>
                    <a:pt x="112928" y="0"/>
                  </a:lnTo>
                  <a:close/>
                </a:path>
                <a:path w="213994" h="267334">
                  <a:moveTo>
                    <a:pt x="155546" y="168186"/>
                  </a:moveTo>
                  <a:lnTo>
                    <a:pt x="99339" y="168186"/>
                  </a:lnTo>
                  <a:lnTo>
                    <a:pt x="157010" y="266776"/>
                  </a:lnTo>
                  <a:lnTo>
                    <a:pt x="213385" y="266776"/>
                  </a:lnTo>
                  <a:lnTo>
                    <a:pt x="155546" y="168186"/>
                  </a:lnTo>
                  <a:close/>
                </a:path>
                <a:path w="213994" h="267334">
                  <a:moveTo>
                    <a:pt x="202141" y="42049"/>
                  </a:moveTo>
                  <a:lnTo>
                    <a:pt x="112928" y="42049"/>
                  </a:lnTo>
                  <a:lnTo>
                    <a:pt x="135409" y="44512"/>
                  </a:lnTo>
                  <a:lnTo>
                    <a:pt x="150779" y="52120"/>
                  </a:lnTo>
                  <a:lnTo>
                    <a:pt x="159593" y="65206"/>
                  </a:lnTo>
                  <a:lnTo>
                    <a:pt x="162407" y="84099"/>
                  </a:lnTo>
                  <a:lnTo>
                    <a:pt x="159593" y="103065"/>
                  </a:lnTo>
                  <a:lnTo>
                    <a:pt x="150779" y="116138"/>
                  </a:lnTo>
                  <a:lnTo>
                    <a:pt x="135409" y="123700"/>
                  </a:lnTo>
                  <a:lnTo>
                    <a:pt x="112928" y="126136"/>
                  </a:lnTo>
                  <a:lnTo>
                    <a:pt x="201283" y="126136"/>
                  </a:lnTo>
                  <a:lnTo>
                    <a:pt x="208094" y="114710"/>
                  </a:lnTo>
                  <a:lnTo>
                    <a:pt x="213004" y="84099"/>
                  </a:lnTo>
                  <a:lnTo>
                    <a:pt x="207072" y="49216"/>
                  </a:lnTo>
                  <a:lnTo>
                    <a:pt x="202141" y="420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5308" y="971684"/>
              <a:ext cx="200926" cy="1975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2643" y="971682"/>
              <a:ext cx="172465" cy="1975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78589" y="971687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5" h="293369">
                  <a:moveTo>
                    <a:pt x="46697" y="3721"/>
                  </a:moveTo>
                  <a:lnTo>
                    <a:pt x="0" y="3721"/>
                  </a:lnTo>
                  <a:lnTo>
                    <a:pt x="0" y="292811"/>
                  </a:lnTo>
                  <a:lnTo>
                    <a:pt x="46697" y="292811"/>
                  </a:lnTo>
                  <a:lnTo>
                    <a:pt x="46697" y="162026"/>
                  </a:lnTo>
                  <a:lnTo>
                    <a:pt x="184584" y="162026"/>
                  </a:lnTo>
                  <a:lnTo>
                    <a:pt x="186650" y="158495"/>
                  </a:lnTo>
                  <a:lnTo>
                    <a:pt x="101942" y="158495"/>
                  </a:lnTo>
                  <a:lnTo>
                    <a:pt x="76674" y="153560"/>
                  </a:lnTo>
                  <a:lnTo>
                    <a:pt x="59532" y="140358"/>
                  </a:lnTo>
                  <a:lnTo>
                    <a:pt x="49784" y="121296"/>
                  </a:lnTo>
                  <a:lnTo>
                    <a:pt x="46697" y="98780"/>
                  </a:lnTo>
                  <a:lnTo>
                    <a:pt x="49784" y="76264"/>
                  </a:lnTo>
                  <a:lnTo>
                    <a:pt x="59532" y="57202"/>
                  </a:lnTo>
                  <a:lnTo>
                    <a:pt x="76674" y="44000"/>
                  </a:lnTo>
                  <a:lnTo>
                    <a:pt x="101942" y="39065"/>
                  </a:lnTo>
                  <a:lnTo>
                    <a:pt x="186606" y="39065"/>
                  </a:lnTo>
                  <a:lnTo>
                    <a:pt x="184541" y="35534"/>
                  </a:lnTo>
                  <a:lnTo>
                    <a:pt x="46697" y="35534"/>
                  </a:lnTo>
                  <a:lnTo>
                    <a:pt x="46697" y="3721"/>
                  </a:lnTo>
                  <a:close/>
                </a:path>
                <a:path w="205105" h="293369">
                  <a:moveTo>
                    <a:pt x="184584" y="162026"/>
                  </a:moveTo>
                  <a:lnTo>
                    <a:pt x="46697" y="162026"/>
                  </a:lnTo>
                  <a:lnTo>
                    <a:pt x="58565" y="177705"/>
                  </a:lnTo>
                  <a:lnTo>
                    <a:pt x="74829" y="188795"/>
                  </a:lnTo>
                  <a:lnTo>
                    <a:pt x="93259" y="195384"/>
                  </a:lnTo>
                  <a:lnTo>
                    <a:pt x="111620" y="197561"/>
                  </a:lnTo>
                  <a:lnTo>
                    <a:pt x="151014" y="190027"/>
                  </a:lnTo>
                  <a:lnTo>
                    <a:pt x="180363" y="169240"/>
                  </a:lnTo>
                  <a:lnTo>
                    <a:pt x="184584" y="162026"/>
                  </a:lnTo>
                  <a:close/>
                </a:path>
                <a:path w="205105" h="293369">
                  <a:moveTo>
                    <a:pt x="186606" y="39065"/>
                  </a:moveTo>
                  <a:lnTo>
                    <a:pt x="101942" y="39065"/>
                  </a:lnTo>
                  <a:lnTo>
                    <a:pt x="127218" y="44000"/>
                  </a:lnTo>
                  <a:lnTo>
                    <a:pt x="144364" y="57202"/>
                  </a:lnTo>
                  <a:lnTo>
                    <a:pt x="154113" y="76264"/>
                  </a:lnTo>
                  <a:lnTo>
                    <a:pt x="157200" y="98780"/>
                  </a:lnTo>
                  <a:lnTo>
                    <a:pt x="154113" y="121296"/>
                  </a:lnTo>
                  <a:lnTo>
                    <a:pt x="144364" y="140358"/>
                  </a:lnTo>
                  <a:lnTo>
                    <a:pt x="127218" y="153560"/>
                  </a:lnTo>
                  <a:lnTo>
                    <a:pt x="101942" y="158495"/>
                  </a:lnTo>
                  <a:lnTo>
                    <a:pt x="186650" y="158495"/>
                  </a:lnTo>
                  <a:lnTo>
                    <a:pt x="198690" y="137918"/>
                  </a:lnTo>
                  <a:lnTo>
                    <a:pt x="205016" y="98780"/>
                  </a:lnTo>
                  <a:lnTo>
                    <a:pt x="198690" y="59723"/>
                  </a:lnTo>
                  <a:lnTo>
                    <a:pt x="186606" y="39065"/>
                  </a:lnTo>
                  <a:close/>
                </a:path>
                <a:path w="205105" h="293369">
                  <a:moveTo>
                    <a:pt x="111620" y="0"/>
                  </a:moveTo>
                  <a:lnTo>
                    <a:pt x="93259" y="2176"/>
                  </a:lnTo>
                  <a:lnTo>
                    <a:pt x="74829" y="8766"/>
                  </a:lnTo>
                  <a:lnTo>
                    <a:pt x="58565" y="19856"/>
                  </a:lnTo>
                  <a:lnTo>
                    <a:pt x="46697" y="35534"/>
                  </a:lnTo>
                  <a:lnTo>
                    <a:pt x="184541" y="35534"/>
                  </a:lnTo>
                  <a:lnTo>
                    <a:pt x="180363" y="28392"/>
                  </a:lnTo>
                  <a:lnTo>
                    <a:pt x="151014" y="7560"/>
                  </a:lnTo>
                  <a:lnTo>
                    <a:pt x="1116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3361" y="971677"/>
              <a:ext cx="212089" cy="19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2650" y="971679"/>
              <a:ext cx="185483" cy="1938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85335" y="883498"/>
              <a:ext cx="205104" cy="285750"/>
            </a:xfrm>
            <a:custGeom>
              <a:avLst/>
              <a:gdLst/>
              <a:ahLst/>
              <a:cxnLst/>
              <a:rect l="l" t="t" r="r" b="b"/>
              <a:pathLst>
                <a:path w="205105" h="285750">
                  <a:moveTo>
                    <a:pt x="93395" y="88188"/>
                  </a:moveTo>
                  <a:lnTo>
                    <a:pt x="54001" y="95749"/>
                  </a:lnTo>
                  <a:lnTo>
                    <a:pt x="24652" y="116581"/>
                  </a:lnTo>
                  <a:lnTo>
                    <a:pt x="6325" y="147912"/>
                  </a:lnTo>
                  <a:lnTo>
                    <a:pt x="0" y="186969"/>
                  </a:lnTo>
                  <a:lnTo>
                    <a:pt x="6325" y="226106"/>
                  </a:lnTo>
                  <a:lnTo>
                    <a:pt x="24652" y="257429"/>
                  </a:lnTo>
                  <a:lnTo>
                    <a:pt x="54001" y="278216"/>
                  </a:lnTo>
                  <a:lnTo>
                    <a:pt x="93395" y="285750"/>
                  </a:lnTo>
                  <a:lnTo>
                    <a:pt x="111751" y="283573"/>
                  </a:lnTo>
                  <a:lnTo>
                    <a:pt x="130181" y="276983"/>
                  </a:lnTo>
                  <a:lnTo>
                    <a:pt x="146448" y="265893"/>
                  </a:lnTo>
                  <a:lnTo>
                    <a:pt x="158318" y="250215"/>
                  </a:lnTo>
                  <a:lnTo>
                    <a:pt x="205016" y="250215"/>
                  </a:lnTo>
                  <a:lnTo>
                    <a:pt x="205016" y="246684"/>
                  </a:lnTo>
                  <a:lnTo>
                    <a:pt x="103060" y="246684"/>
                  </a:lnTo>
                  <a:lnTo>
                    <a:pt x="77792" y="241749"/>
                  </a:lnTo>
                  <a:lnTo>
                    <a:pt x="60650" y="228547"/>
                  </a:lnTo>
                  <a:lnTo>
                    <a:pt x="50902" y="209485"/>
                  </a:lnTo>
                  <a:lnTo>
                    <a:pt x="47815" y="186969"/>
                  </a:lnTo>
                  <a:lnTo>
                    <a:pt x="50902" y="164453"/>
                  </a:lnTo>
                  <a:lnTo>
                    <a:pt x="60650" y="145391"/>
                  </a:lnTo>
                  <a:lnTo>
                    <a:pt x="77792" y="132189"/>
                  </a:lnTo>
                  <a:lnTo>
                    <a:pt x="103060" y="127254"/>
                  </a:lnTo>
                  <a:lnTo>
                    <a:pt x="205016" y="127254"/>
                  </a:lnTo>
                  <a:lnTo>
                    <a:pt x="205016" y="123723"/>
                  </a:lnTo>
                  <a:lnTo>
                    <a:pt x="158318" y="123723"/>
                  </a:lnTo>
                  <a:lnTo>
                    <a:pt x="146448" y="108044"/>
                  </a:lnTo>
                  <a:lnTo>
                    <a:pt x="130181" y="96954"/>
                  </a:lnTo>
                  <a:lnTo>
                    <a:pt x="111751" y="90365"/>
                  </a:lnTo>
                  <a:lnTo>
                    <a:pt x="93395" y="88188"/>
                  </a:lnTo>
                  <a:close/>
                </a:path>
                <a:path w="205105" h="285750">
                  <a:moveTo>
                    <a:pt x="205016" y="250215"/>
                  </a:moveTo>
                  <a:lnTo>
                    <a:pt x="158318" y="250215"/>
                  </a:lnTo>
                  <a:lnTo>
                    <a:pt x="158318" y="282028"/>
                  </a:lnTo>
                  <a:lnTo>
                    <a:pt x="205016" y="282028"/>
                  </a:lnTo>
                  <a:lnTo>
                    <a:pt x="205016" y="250215"/>
                  </a:lnTo>
                  <a:close/>
                </a:path>
                <a:path w="205105" h="285750">
                  <a:moveTo>
                    <a:pt x="205016" y="127254"/>
                  </a:moveTo>
                  <a:lnTo>
                    <a:pt x="103060" y="127254"/>
                  </a:lnTo>
                  <a:lnTo>
                    <a:pt x="128335" y="132189"/>
                  </a:lnTo>
                  <a:lnTo>
                    <a:pt x="145481" y="145391"/>
                  </a:lnTo>
                  <a:lnTo>
                    <a:pt x="155231" y="164453"/>
                  </a:lnTo>
                  <a:lnTo>
                    <a:pt x="158318" y="186969"/>
                  </a:lnTo>
                  <a:lnTo>
                    <a:pt x="155231" y="209485"/>
                  </a:lnTo>
                  <a:lnTo>
                    <a:pt x="145481" y="228547"/>
                  </a:lnTo>
                  <a:lnTo>
                    <a:pt x="128335" y="241749"/>
                  </a:lnTo>
                  <a:lnTo>
                    <a:pt x="103060" y="246684"/>
                  </a:lnTo>
                  <a:lnTo>
                    <a:pt x="205016" y="246684"/>
                  </a:lnTo>
                  <a:lnTo>
                    <a:pt x="205016" y="127254"/>
                  </a:lnTo>
                  <a:close/>
                </a:path>
                <a:path w="205105" h="285750">
                  <a:moveTo>
                    <a:pt x="205016" y="0"/>
                  </a:moveTo>
                  <a:lnTo>
                    <a:pt x="158318" y="0"/>
                  </a:lnTo>
                  <a:lnTo>
                    <a:pt x="158318" y="123723"/>
                  </a:lnTo>
                  <a:lnTo>
                    <a:pt x="205016" y="123723"/>
                  </a:lnTo>
                  <a:lnTo>
                    <a:pt x="20501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7550" y="971684"/>
              <a:ext cx="200926" cy="1975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6049" y="971679"/>
              <a:ext cx="185483" cy="1938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5015" y="919778"/>
              <a:ext cx="146596" cy="2494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3930" y="971682"/>
              <a:ext cx="172466" cy="19757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466476" y="898761"/>
            <a:ext cx="1277620" cy="365760"/>
            <a:chOff x="3466476" y="898761"/>
            <a:chExt cx="1277620" cy="365760"/>
          </a:xfrm>
        </p:grpSpPr>
        <p:sp>
          <p:nvSpPr>
            <p:cNvPr id="15" name="object 15"/>
            <p:cNvSpPr/>
            <p:nvPr/>
          </p:nvSpPr>
          <p:spPr>
            <a:xfrm>
              <a:off x="3466476" y="898761"/>
              <a:ext cx="236854" cy="267335"/>
            </a:xfrm>
            <a:custGeom>
              <a:avLst/>
              <a:gdLst/>
              <a:ahLst/>
              <a:cxnLst/>
              <a:rect l="l" t="t" r="r" b="b"/>
              <a:pathLst>
                <a:path w="236854" h="267334">
                  <a:moveTo>
                    <a:pt x="105105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105105" y="266776"/>
                  </a:lnTo>
                  <a:lnTo>
                    <a:pt x="153288" y="260119"/>
                  </a:lnTo>
                  <a:lnTo>
                    <a:pt x="190221" y="241469"/>
                  </a:lnTo>
                  <a:lnTo>
                    <a:pt x="205407" y="224726"/>
                  </a:lnTo>
                  <a:lnTo>
                    <a:pt x="50228" y="224726"/>
                  </a:lnTo>
                  <a:lnTo>
                    <a:pt x="50228" y="42037"/>
                  </a:lnTo>
                  <a:lnTo>
                    <a:pt x="205335" y="42037"/>
                  </a:lnTo>
                  <a:lnTo>
                    <a:pt x="190221" y="25358"/>
                  </a:lnTo>
                  <a:lnTo>
                    <a:pt x="153288" y="6674"/>
                  </a:lnTo>
                  <a:lnTo>
                    <a:pt x="105105" y="0"/>
                  </a:lnTo>
                  <a:close/>
                </a:path>
                <a:path w="236854" h="267334">
                  <a:moveTo>
                    <a:pt x="205335" y="42037"/>
                  </a:moveTo>
                  <a:lnTo>
                    <a:pt x="105105" y="42037"/>
                  </a:lnTo>
                  <a:lnTo>
                    <a:pt x="142051" y="49559"/>
                  </a:lnTo>
                  <a:lnTo>
                    <a:pt x="167105" y="69710"/>
                  </a:lnTo>
                  <a:lnTo>
                    <a:pt x="181345" y="98861"/>
                  </a:lnTo>
                  <a:lnTo>
                    <a:pt x="185851" y="133388"/>
                  </a:lnTo>
                  <a:lnTo>
                    <a:pt x="181345" y="167906"/>
                  </a:lnTo>
                  <a:lnTo>
                    <a:pt x="167105" y="197054"/>
                  </a:lnTo>
                  <a:lnTo>
                    <a:pt x="142051" y="217203"/>
                  </a:lnTo>
                  <a:lnTo>
                    <a:pt x="105105" y="224726"/>
                  </a:lnTo>
                  <a:lnTo>
                    <a:pt x="205407" y="224726"/>
                  </a:lnTo>
                  <a:lnTo>
                    <a:pt x="216216" y="212809"/>
                  </a:lnTo>
                  <a:lnTo>
                    <a:pt x="231585" y="176121"/>
                  </a:lnTo>
                  <a:lnTo>
                    <a:pt x="236639" y="133388"/>
                  </a:lnTo>
                  <a:lnTo>
                    <a:pt x="231585" y="90723"/>
                  </a:lnTo>
                  <a:lnTo>
                    <a:pt x="216216" y="54043"/>
                  </a:lnTo>
                  <a:lnTo>
                    <a:pt x="205335" y="4203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2871" y="971684"/>
              <a:ext cx="200926" cy="19757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71373" y="971683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09">
                  <a:moveTo>
                    <a:pt x="211518" y="0"/>
                  </a:moveTo>
                  <a:lnTo>
                    <a:pt x="192867" y="2215"/>
                  </a:lnTo>
                  <a:lnTo>
                    <a:pt x="176452" y="8093"/>
                  </a:lnTo>
                  <a:lnTo>
                    <a:pt x="162967" y="16480"/>
                  </a:lnTo>
                  <a:lnTo>
                    <a:pt x="153111" y="26225"/>
                  </a:lnTo>
                  <a:lnTo>
                    <a:pt x="142795" y="15457"/>
                  </a:lnTo>
                  <a:lnTo>
                    <a:pt x="128922" y="7183"/>
                  </a:lnTo>
                  <a:lnTo>
                    <a:pt x="111561" y="1874"/>
                  </a:lnTo>
                  <a:lnTo>
                    <a:pt x="90779" y="0"/>
                  </a:lnTo>
                  <a:lnTo>
                    <a:pt x="76882" y="1717"/>
                  </a:lnTo>
                  <a:lnTo>
                    <a:pt x="64133" y="6346"/>
                  </a:lnTo>
                  <a:lnTo>
                    <a:pt x="53687" y="13105"/>
                  </a:lnTo>
                  <a:lnTo>
                    <a:pt x="46697" y="21209"/>
                  </a:lnTo>
                  <a:lnTo>
                    <a:pt x="46697" y="3721"/>
                  </a:lnTo>
                  <a:lnTo>
                    <a:pt x="0" y="3721"/>
                  </a:lnTo>
                  <a:lnTo>
                    <a:pt x="0" y="193852"/>
                  </a:lnTo>
                  <a:lnTo>
                    <a:pt x="46697" y="193852"/>
                  </a:lnTo>
                  <a:lnTo>
                    <a:pt x="46697" y="82969"/>
                  </a:lnTo>
                  <a:lnTo>
                    <a:pt x="48846" y="65017"/>
                  </a:lnTo>
                  <a:lnTo>
                    <a:pt x="55511" y="51093"/>
                  </a:lnTo>
                  <a:lnTo>
                    <a:pt x="67025" y="42087"/>
                  </a:lnTo>
                  <a:lnTo>
                    <a:pt x="83718" y="38887"/>
                  </a:lnTo>
                  <a:lnTo>
                    <a:pt x="100411" y="42087"/>
                  </a:lnTo>
                  <a:lnTo>
                    <a:pt x="111925" y="51093"/>
                  </a:lnTo>
                  <a:lnTo>
                    <a:pt x="118590" y="65017"/>
                  </a:lnTo>
                  <a:lnTo>
                    <a:pt x="120738" y="82969"/>
                  </a:lnTo>
                  <a:lnTo>
                    <a:pt x="120738" y="193852"/>
                  </a:lnTo>
                  <a:lnTo>
                    <a:pt x="167436" y="193852"/>
                  </a:lnTo>
                  <a:lnTo>
                    <a:pt x="167436" y="82969"/>
                  </a:lnTo>
                  <a:lnTo>
                    <a:pt x="169585" y="65017"/>
                  </a:lnTo>
                  <a:lnTo>
                    <a:pt x="176250" y="51093"/>
                  </a:lnTo>
                  <a:lnTo>
                    <a:pt x="187764" y="42087"/>
                  </a:lnTo>
                  <a:lnTo>
                    <a:pt x="204457" y="38887"/>
                  </a:lnTo>
                  <a:lnTo>
                    <a:pt x="221150" y="42087"/>
                  </a:lnTo>
                  <a:lnTo>
                    <a:pt x="232664" y="51093"/>
                  </a:lnTo>
                  <a:lnTo>
                    <a:pt x="239329" y="65017"/>
                  </a:lnTo>
                  <a:lnTo>
                    <a:pt x="241477" y="82969"/>
                  </a:lnTo>
                  <a:lnTo>
                    <a:pt x="241477" y="193852"/>
                  </a:lnTo>
                  <a:lnTo>
                    <a:pt x="288163" y="193852"/>
                  </a:lnTo>
                  <a:lnTo>
                    <a:pt x="288163" y="82969"/>
                  </a:lnTo>
                  <a:lnTo>
                    <a:pt x="282597" y="45284"/>
                  </a:lnTo>
                  <a:lnTo>
                    <a:pt x="266933" y="19510"/>
                  </a:lnTo>
                  <a:lnTo>
                    <a:pt x="242723" y="4723"/>
                  </a:lnTo>
                  <a:lnTo>
                    <a:pt x="2115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6745" y="971677"/>
              <a:ext cx="212090" cy="19757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38592" y="971687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4" h="293369">
                  <a:moveTo>
                    <a:pt x="35166" y="236816"/>
                  </a:moveTo>
                  <a:lnTo>
                    <a:pt x="11163" y="268071"/>
                  </a:lnTo>
                  <a:lnTo>
                    <a:pt x="28713" y="278296"/>
                  </a:lnTo>
                  <a:lnTo>
                    <a:pt x="49579" y="286094"/>
                  </a:lnTo>
                  <a:lnTo>
                    <a:pt x="73376" y="291065"/>
                  </a:lnTo>
                  <a:lnTo>
                    <a:pt x="99720" y="292811"/>
                  </a:lnTo>
                  <a:lnTo>
                    <a:pt x="140266" y="288178"/>
                  </a:lnTo>
                  <a:lnTo>
                    <a:pt x="173785" y="272210"/>
                  </a:lnTo>
                  <a:lnTo>
                    <a:pt x="187634" y="253745"/>
                  </a:lnTo>
                  <a:lnTo>
                    <a:pt x="99720" y="253745"/>
                  </a:lnTo>
                  <a:lnTo>
                    <a:pt x="80970" y="252565"/>
                  </a:lnTo>
                  <a:lnTo>
                    <a:pt x="64019" y="249186"/>
                  </a:lnTo>
                  <a:lnTo>
                    <a:pt x="48780" y="243855"/>
                  </a:lnTo>
                  <a:lnTo>
                    <a:pt x="35166" y="236816"/>
                  </a:lnTo>
                  <a:close/>
                </a:path>
                <a:path w="205104" h="293369">
                  <a:moveTo>
                    <a:pt x="205016" y="162026"/>
                  </a:moveTo>
                  <a:lnTo>
                    <a:pt x="158318" y="162026"/>
                  </a:lnTo>
                  <a:lnTo>
                    <a:pt x="158318" y="193840"/>
                  </a:lnTo>
                  <a:lnTo>
                    <a:pt x="154105" y="223056"/>
                  </a:lnTo>
                  <a:lnTo>
                    <a:pt x="142201" y="241442"/>
                  </a:lnTo>
                  <a:lnTo>
                    <a:pt x="123706" y="251004"/>
                  </a:lnTo>
                  <a:lnTo>
                    <a:pt x="99720" y="253745"/>
                  </a:lnTo>
                  <a:lnTo>
                    <a:pt x="187634" y="253745"/>
                  </a:lnTo>
                  <a:lnTo>
                    <a:pt x="196595" y="241799"/>
                  </a:lnTo>
                  <a:lnTo>
                    <a:pt x="205016" y="193840"/>
                  </a:lnTo>
                  <a:lnTo>
                    <a:pt x="205016" y="162026"/>
                  </a:lnTo>
                  <a:close/>
                </a:path>
                <a:path w="205104" h="293369">
                  <a:moveTo>
                    <a:pt x="93395" y="0"/>
                  </a:moveTo>
                  <a:lnTo>
                    <a:pt x="54001" y="7560"/>
                  </a:lnTo>
                  <a:lnTo>
                    <a:pt x="24652" y="28392"/>
                  </a:lnTo>
                  <a:lnTo>
                    <a:pt x="6325" y="59723"/>
                  </a:lnTo>
                  <a:lnTo>
                    <a:pt x="0" y="98780"/>
                  </a:lnTo>
                  <a:lnTo>
                    <a:pt x="6325" y="137918"/>
                  </a:lnTo>
                  <a:lnTo>
                    <a:pt x="24652" y="169240"/>
                  </a:lnTo>
                  <a:lnTo>
                    <a:pt x="54001" y="190027"/>
                  </a:lnTo>
                  <a:lnTo>
                    <a:pt x="93395" y="197561"/>
                  </a:lnTo>
                  <a:lnTo>
                    <a:pt x="111751" y="195384"/>
                  </a:lnTo>
                  <a:lnTo>
                    <a:pt x="130181" y="188795"/>
                  </a:lnTo>
                  <a:lnTo>
                    <a:pt x="146448" y="177705"/>
                  </a:lnTo>
                  <a:lnTo>
                    <a:pt x="158318" y="162026"/>
                  </a:lnTo>
                  <a:lnTo>
                    <a:pt x="205016" y="162026"/>
                  </a:lnTo>
                  <a:lnTo>
                    <a:pt x="205016" y="158495"/>
                  </a:lnTo>
                  <a:lnTo>
                    <a:pt x="103060" y="158495"/>
                  </a:lnTo>
                  <a:lnTo>
                    <a:pt x="77792" y="153560"/>
                  </a:lnTo>
                  <a:lnTo>
                    <a:pt x="60650" y="140358"/>
                  </a:lnTo>
                  <a:lnTo>
                    <a:pt x="50902" y="121296"/>
                  </a:lnTo>
                  <a:lnTo>
                    <a:pt x="47815" y="98780"/>
                  </a:lnTo>
                  <a:lnTo>
                    <a:pt x="50902" y="76264"/>
                  </a:lnTo>
                  <a:lnTo>
                    <a:pt x="60650" y="57202"/>
                  </a:lnTo>
                  <a:lnTo>
                    <a:pt x="77792" y="44000"/>
                  </a:lnTo>
                  <a:lnTo>
                    <a:pt x="103060" y="39065"/>
                  </a:lnTo>
                  <a:lnTo>
                    <a:pt x="205016" y="39065"/>
                  </a:lnTo>
                  <a:lnTo>
                    <a:pt x="205016" y="35534"/>
                  </a:lnTo>
                  <a:lnTo>
                    <a:pt x="158318" y="35534"/>
                  </a:lnTo>
                  <a:lnTo>
                    <a:pt x="146448" y="19856"/>
                  </a:lnTo>
                  <a:lnTo>
                    <a:pt x="130181" y="8766"/>
                  </a:lnTo>
                  <a:lnTo>
                    <a:pt x="111751" y="2176"/>
                  </a:lnTo>
                  <a:lnTo>
                    <a:pt x="93395" y="0"/>
                  </a:lnTo>
                  <a:close/>
                </a:path>
                <a:path w="205104" h="293369">
                  <a:moveTo>
                    <a:pt x="205016" y="39065"/>
                  </a:moveTo>
                  <a:lnTo>
                    <a:pt x="103060" y="39065"/>
                  </a:lnTo>
                  <a:lnTo>
                    <a:pt x="128335" y="44000"/>
                  </a:lnTo>
                  <a:lnTo>
                    <a:pt x="145481" y="57202"/>
                  </a:lnTo>
                  <a:lnTo>
                    <a:pt x="155231" y="76264"/>
                  </a:lnTo>
                  <a:lnTo>
                    <a:pt x="158318" y="98780"/>
                  </a:lnTo>
                  <a:lnTo>
                    <a:pt x="155231" y="121296"/>
                  </a:lnTo>
                  <a:lnTo>
                    <a:pt x="145481" y="140358"/>
                  </a:lnTo>
                  <a:lnTo>
                    <a:pt x="128335" y="153560"/>
                  </a:lnTo>
                  <a:lnTo>
                    <a:pt x="103060" y="158495"/>
                  </a:lnTo>
                  <a:lnTo>
                    <a:pt x="205016" y="158495"/>
                  </a:lnTo>
                  <a:lnTo>
                    <a:pt x="205016" y="39065"/>
                  </a:lnTo>
                  <a:close/>
                </a:path>
                <a:path w="205104" h="293369">
                  <a:moveTo>
                    <a:pt x="205016" y="3721"/>
                  </a:moveTo>
                  <a:lnTo>
                    <a:pt x="158318" y="3721"/>
                  </a:lnTo>
                  <a:lnTo>
                    <a:pt x="158318" y="35534"/>
                  </a:lnTo>
                  <a:lnTo>
                    <a:pt x="205016" y="35534"/>
                  </a:lnTo>
                  <a:lnTo>
                    <a:pt x="205016" y="37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88250" y="971682"/>
            <a:ext cx="336726" cy="197576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169623" y="883513"/>
            <a:ext cx="427990" cy="381000"/>
          </a:xfrm>
          <a:custGeom>
            <a:avLst/>
            <a:gdLst/>
            <a:ahLst/>
            <a:cxnLst/>
            <a:rect l="l" t="t" r="r" b="b"/>
            <a:pathLst>
              <a:path w="427989" h="381000">
                <a:moveTo>
                  <a:pt x="205016" y="186956"/>
                </a:moveTo>
                <a:lnTo>
                  <a:pt x="198691" y="147904"/>
                </a:lnTo>
                <a:lnTo>
                  <a:pt x="186601" y="127241"/>
                </a:lnTo>
                <a:lnTo>
                  <a:pt x="184543" y="123710"/>
                </a:lnTo>
                <a:lnTo>
                  <a:pt x="180365" y="116573"/>
                </a:lnTo>
                <a:lnTo>
                  <a:pt x="157200" y="100139"/>
                </a:lnTo>
                <a:lnTo>
                  <a:pt x="157200" y="186956"/>
                </a:lnTo>
                <a:lnTo>
                  <a:pt x="154114" y="209473"/>
                </a:lnTo>
                <a:lnTo>
                  <a:pt x="144360" y="228536"/>
                </a:lnTo>
                <a:lnTo>
                  <a:pt x="127215" y="241744"/>
                </a:lnTo>
                <a:lnTo>
                  <a:pt x="101942" y="246672"/>
                </a:lnTo>
                <a:lnTo>
                  <a:pt x="76669" y="241744"/>
                </a:lnTo>
                <a:lnTo>
                  <a:pt x="59524" y="228536"/>
                </a:lnTo>
                <a:lnTo>
                  <a:pt x="49784" y="209473"/>
                </a:lnTo>
                <a:lnTo>
                  <a:pt x="46697" y="186956"/>
                </a:lnTo>
                <a:lnTo>
                  <a:pt x="49784" y="164439"/>
                </a:lnTo>
                <a:lnTo>
                  <a:pt x="59524" y="145376"/>
                </a:lnTo>
                <a:lnTo>
                  <a:pt x="76669" y="132181"/>
                </a:lnTo>
                <a:lnTo>
                  <a:pt x="101942" y="127241"/>
                </a:lnTo>
                <a:lnTo>
                  <a:pt x="127215" y="132181"/>
                </a:lnTo>
                <a:lnTo>
                  <a:pt x="144360" y="145376"/>
                </a:lnTo>
                <a:lnTo>
                  <a:pt x="154114" y="164439"/>
                </a:lnTo>
                <a:lnTo>
                  <a:pt x="157200" y="186956"/>
                </a:lnTo>
                <a:lnTo>
                  <a:pt x="157200" y="100139"/>
                </a:lnTo>
                <a:lnTo>
                  <a:pt x="151015" y="95745"/>
                </a:lnTo>
                <a:lnTo>
                  <a:pt x="111620" y="88176"/>
                </a:lnTo>
                <a:lnTo>
                  <a:pt x="93256" y="90360"/>
                </a:lnTo>
                <a:lnTo>
                  <a:pt x="74828" y="96951"/>
                </a:lnTo>
                <a:lnTo>
                  <a:pt x="58559" y="108038"/>
                </a:lnTo>
                <a:lnTo>
                  <a:pt x="46697" y="123710"/>
                </a:lnTo>
                <a:lnTo>
                  <a:pt x="46697" y="91897"/>
                </a:lnTo>
                <a:lnTo>
                  <a:pt x="0" y="91897"/>
                </a:lnTo>
                <a:lnTo>
                  <a:pt x="0" y="380987"/>
                </a:lnTo>
                <a:lnTo>
                  <a:pt x="46697" y="380987"/>
                </a:lnTo>
                <a:lnTo>
                  <a:pt x="46697" y="250202"/>
                </a:lnTo>
                <a:lnTo>
                  <a:pt x="58559" y="265887"/>
                </a:lnTo>
                <a:lnTo>
                  <a:pt x="74828" y="276974"/>
                </a:lnTo>
                <a:lnTo>
                  <a:pt x="93256" y="283565"/>
                </a:lnTo>
                <a:lnTo>
                  <a:pt x="111620" y="285737"/>
                </a:lnTo>
                <a:lnTo>
                  <a:pt x="151015" y="278206"/>
                </a:lnTo>
                <a:lnTo>
                  <a:pt x="180365" y="257416"/>
                </a:lnTo>
                <a:lnTo>
                  <a:pt x="184581" y="250202"/>
                </a:lnTo>
                <a:lnTo>
                  <a:pt x="186651" y="246672"/>
                </a:lnTo>
                <a:lnTo>
                  <a:pt x="198691" y="226098"/>
                </a:lnTo>
                <a:lnTo>
                  <a:pt x="205016" y="186956"/>
                </a:lnTo>
                <a:close/>
              </a:path>
              <a:path w="427989" h="381000">
                <a:moveTo>
                  <a:pt x="427710" y="180263"/>
                </a:moveTo>
                <a:lnTo>
                  <a:pt x="421792" y="140449"/>
                </a:lnTo>
                <a:lnTo>
                  <a:pt x="404850" y="111607"/>
                </a:lnTo>
                <a:lnTo>
                  <a:pt x="378028" y="94081"/>
                </a:lnTo>
                <a:lnTo>
                  <a:pt x="342506" y="88176"/>
                </a:lnTo>
                <a:lnTo>
                  <a:pt x="326936" y="89941"/>
                </a:lnTo>
                <a:lnTo>
                  <a:pt x="311315" y="95618"/>
                </a:lnTo>
                <a:lnTo>
                  <a:pt x="297891" y="105752"/>
                </a:lnTo>
                <a:lnTo>
                  <a:pt x="288925" y="120916"/>
                </a:lnTo>
                <a:lnTo>
                  <a:pt x="288925" y="0"/>
                </a:lnTo>
                <a:lnTo>
                  <a:pt x="242227" y="0"/>
                </a:lnTo>
                <a:lnTo>
                  <a:pt x="242227" y="282028"/>
                </a:lnTo>
                <a:lnTo>
                  <a:pt x="288925" y="282028"/>
                </a:lnTo>
                <a:lnTo>
                  <a:pt x="288925" y="180263"/>
                </a:lnTo>
                <a:lnTo>
                  <a:pt x="291807" y="158140"/>
                </a:lnTo>
                <a:lnTo>
                  <a:pt x="300482" y="141376"/>
                </a:lnTo>
                <a:lnTo>
                  <a:pt x="314896" y="130771"/>
                </a:lnTo>
                <a:lnTo>
                  <a:pt x="335064" y="127063"/>
                </a:lnTo>
                <a:lnTo>
                  <a:pt x="355104" y="130771"/>
                </a:lnTo>
                <a:lnTo>
                  <a:pt x="369468" y="141376"/>
                </a:lnTo>
                <a:lnTo>
                  <a:pt x="378117" y="158140"/>
                </a:lnTo>
                <a:lnTo>
                  <a:pt x="381012" y="180263"/>
                </a:lnTo>
                <a:lnTo>
                  <a:pt x="381012" y="282028"/>
                </a:lnTo>
                <a:lnTo>
                  <a:pt x="427710" y="282028"/>
                </a:lnTo>
                <a:lnTo>
                  <a:pt x="427710" y="1802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5641987" y="891311"/>
            <a:ext cx="471805" cy="278130"/>
            <a:chOff x="5641987" y="891311"/>
            <a:chExt cx="471805" cy="278130"/>
          </a:xfrm>
        </p:grpSpPr>
        <p:sp>
          <p:nvSpPr>
            <p:cNvPr id="23" name="object 23"/>
            <p:cNvSpPr/>
            <p:nvPr/>
          </p:nvSpPr>
          <p:spPr>
            <a:xfrm>
              <a:off x="5641987" y="891311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1" y="2154"/>
                  </a:lnTo>
                  <a:lnTo>
                    <a:pt x="8018" y="8024"/>
                  </a:lnTo>
                  <a:lnTo>
                    <a:pt x="2152" y="16721"/>
                  </a:lnTo>
                  <a:lnTo>
                    <a:pt x="0" y="27355"/>
                  </a:lnTo>
                  <a:lnTo>
                    <a:pt x="2152" y="37982"/>
                  </a:lnTo>
                  <a:lnTo>
                    <a:pt x="8018" y="46675"/>
                  </a:lnTo>
                  <a:lnTo>
                    <a:pt x="16711" y="52544"/>
                  </a:lnTo>
                  <a:lnTo>
                    <a:pt x="27343" y="54698"/>
                  </a:lnTo>
                  <a:lnTo>
                    <a:pt x="37969" y="52544"/>
                  </a:lnTo>
                  <a:lnTo>
                    <a:pt x="46662" y="46675"/>
                  </a:lnTo>
                  <a:lnTo>
                    <a:pt x="52531" y="37982"/>
                  </a:lnTo>
                  <a:lnTo>
                    <a:pt x="54686" y="27355"/>
                  </a:lnTo>
                  <a:lnTo>
                    <a:pt x="52531" y="16721"/>
                  </a:lnTo>
                  <a:lnTo>
                    <a:pt x="46662" y="8024"/>
                  </a:lnTo>
                  <a:lnTo>
                    <a:pt x="37969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78" y="971684"/>
              <a:ext cx="184556" cy="19757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40750" y="971682"/>
              <a:ext cx="172466" cy="197573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204800" y="197433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99"/>
                </a:moveTo>
                <a:lnTo>
                  <a:pt x="673" y="484657"/>
                </a:lnTo>
                <a:lnTo>
                  <a:pt x="673" y="599986"/>
                </a:lnTo>
                <a:lnTo>
                  <a:pt x="189077" y="403199"/>
                </a:lnTo>
                <a:lnTo>
                  <a:pt x="189077" y="299999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99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284819" y="2089792"/>
            <a:ext cx="1177925" cy="292735"/>
            <a:chOff x="1284819" y="2089792"/>
            <a:chExt cx="1177925" cy="292735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4819" y="2089792"/>
              <a:ext cx="223545" cy="2134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1108" y="2149327"/>
              <a:ext cx="138252" cy="15685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73410" y="2089795"/>
              <a:ext cx="81280" cy="292735"/>
            </a:xfrm>
            <a:custGeom>
              <a:avLst/>
              <a:gdLst/>
              <a:ahLst/>
              <a:cxnLst/>
              <a:rect l="l" t="t" r="r" b="b"/>
              <a:pathLst>
                <a:path w="81280" h="292735">
                  <a:moveTo>
                    <a:pt x="62509" y="0"/>
                  </a:moveTo>
                  <a:lnTo>
                    <a:pt x="55489" y="1414"/>
                  </a:lnTo>
                  <a:lnTo>
                    <a:pt x="49766" y="5284"/>
                  </a:lnTo>
                  <a:lnTo>
                    <a:pt x="45912" y="11053"/>
                  </a:lnTo>
                  <a:lnTo>
                    <a:pt x="44500" y="18161"/>
                  </a:lnTo>
                  <a:lnTo>
                    <a:pt x="45912" y="25180"/>
                  </a:lnTo>
                  <a:lnTo>
                    <a:pt x="49766" y="30903"/>
                  </a:lnTo>
                  <a:lnTo>
                    <a:pt x="55489" y="34757"/>
                  </a:lnTo>
                  <a:lnTo>
                    <a:pt x="62509" y="36169"/>
                  </a:lnTo>
                  <a:lnTo>
                    <a:pt x="69617" y="34757"/>
                  </a:lnTo>
                  <a:lnTo>
                    <a:pt x="75385" y="30903"/>
                  </a:lnTo>
                  <a:lnTo>
                    <a:pt x="79256" y="25180"/>
                  </a:lnTo>
                  <a:lnTo>
                    <a:pt x="80670" y="18161"/>
                  </a:lnTo>
                  <a:lnTo>
                    <a:pt x="79256" y="11053"/>
                  </a:lnTo>
                  <a:lnTo>
                    <a:pt x="75385" y="5284"/>
                  </a:lnTo>
                  <a:lnTo>
                    <a:pt x="69617" y="1414"/>
                  </a:lnTo>
                  <a:lnTo>
                    <a:pt x="62509" y="0"/>
                  </a:lnTo>
                  <a:close/>
                </a:path>
                <a:path w="81280" h="292735">
                  <a:moveTo>
                    <a:pt x="7886" y="265658"/>
                  </a:moveTo>
                  <a:lnTo>
                    <a:pt x="0" y="286499"/>
                  </a:lnTo>
                  <a:lnTo>
                    <a:pt x="5407" y="288641"/>
                  </a:lnTo>
                  <a:lnTo>
                    <a:pt x="12206" y="290604"/>
                  </a:lnTo>
                  <a:lnTo>
                    <a:pt x="20007" y="292039"/>
                  </a:lnTo>
                  <a:lnTo>
                    <a:pt x="28422" y="292595"/>
                  </a:lnTo>
                  <a:lnTo>
                    <a:pt x="53225" y="287532"/>
                  </a:lnTo>
                  <a:lnTo>
                    <a:pt x="67883" y="273080"/>
                  </a:lnTo>
                  <a:lnTo>
                    <a:pt x="68972" y="269532"/>
                  </a:lnTo>
                  <a:lnTo>
                    <a:pt x="20535" y="269532"/>
                  </a:lnTo>
                  <a:lnTo>
                    <a:pt x="13690" y="267893"/>
                  </a:lnTo>
                  <a:lnTo>
                    <a:pt x="7886" y="265658"/>
                  </a:lnTo>
                  <a:close/>
                </a:path>
                <a:path w="81280" h="292735">
                  <a:moveTo>
                    <a:pt x="76644" y="62509"/>
                  </a:moveTo>
                  <a:lnTo>
                    <a:pt x="48513" y="62509"/>
                  </a:lnTo>
                  <a:lnTo>
                    <a:pt x="48513" y="220408"/>
                  </a:lnTo>
                  <a:lnTo>
                    <a:pt x="47866" y="242276"/>
                  </a:lnTo>
                  <a:lnTo>
                    <a:pt x="45111" y="257586"/>
                  </a:lnTo>
                  <a:lnTo>
                    <a:pt x="39036" y="266587"/>
                  </a:lnTo>
                  <a:lnTo>
                    <a:pt x="28422" y="269532"/>
                  </a:lnTo>
                  <a:lnTo>
                    <a:pt x="68972" y="269532"/>
                  </a:lnTo>
                  <a:lnTo>
                    <a:pt x="74865" y="250338"/>
                  </a:lnTo>
                  <a:lnTo>
                    <a:pt x="76644" y="220408"/>
                  </a:lnTo>
                  <a:lnTo>
                    <a:pt x="76644" y="6250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6816" y="2149323"/>
              <a:ext cx="164604" cy="1568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84160" y="2149323"/>
              <a:ext cx="104927" cy="15388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114384" y="2089797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4">
                  <a:moveTo>
                    <a:pt x="32156" y="62509"/>
                  </a:moveTo>
                  <a:lnTo>
                    <a:pt x="4025" y="62509"/>
                  </a:lnTo>
                  <a:lnTo>
                    <a:pt x="4025" y="213423"/>
                  </a:lnTo>
                  <a:lnTo>
                    <a:pt x="32156" y="213423"/>
                  </a:lnTo>
                  <a:lnTo>
                    <a:pt x="32156" y="62509"/>
                  </a:lnTo>
                  <a:close/>
                </a:path>
                <a:path w="36194" h="213994">
                  <a:moveTo>
                    <a:pt x="18008" y="0"/>
                  </a:moveTo>
                  <a:lnTo>
                    <a:pt x="10988" y="1414"/>
                  </a:lnTo>
                  <a:lnTo>
                    <a:pt x="5265" y="5283"/>
                  </a:lnTo>
                  <a:lnTo>
                    <a:pt x="1411" y="11047"/>
                  </a:lnTo>
                  <a:lnTo>
                    <a:pt x="0" y="18148"/>
                  </a:lnTo>
                  <a:lnTo>
                    <a:pt x="1411" y="25173"/>
                  </a:lnTo>
                  <a:lnTo>
                    <a:pt x="5265" y="30895"/>
                  </a:lnTo>
                  <a:lnTo>
                    <a:pt x="10988" y="34746"/>
                  </a:lnTo>
                  <a:lnTo>
                    <a:pt x="18008" y="36156"/>
                  </a:lnTo>
                  <a:lnTo>
                    <a:pt x="25116" y="34746"/>
                  </a:lnTo>
                  <a:lnTo>
                    <a:pt x="30884" y="30895"/>
                  </a:lnTo>
                  <a:lnTo>
                    <a:pt x="34755" y="25173"/>
                  </a:lnTo>
                  <a:lnTo>
                    <a:pt x="36169" y="18148"/>
                  </a:lnTo>
                  <a:lnTo>
                    <a:pt x="34755" y="11047"/>
                  </a:lnTo>
                  <a:lnTo>
                    <a:pt x="30884" y="5283"/>
                  </a:lnTo>
                  <a:lnTo>
                    <a:pt x="25116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80320" y="2107802"/>
              <a:ext cx="282327" cy="27458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567278" y="2149323"/>
            <a:ext cx="444500" cy="157480"/>
            <a:chOff x="2567278" y="2149323"/>
            <a:chExt cx="444500" cy="157480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7278" y="2149327"/>
              <a:ext cx="138252" cy="15685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44226" y="2149323"/>
              <a:ext cx="266999" cy="156872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129395" y="2077594"/>
            <a:ext cx="1214755" cy="228600"/>
            <a:chOff x="3129395" y="2077594"/>
            <a:chExt cx="1214755" cy="228600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29395" y="2077594"/>
              <a:ext cx="158051" cy="2286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14236" y="2149326"/>
              <a:ext cx="151511" cy="1568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85097" y="2107802"/>
              <a:ext cx="507799" cy="19839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19830" y="2149326"/>
              <a:ext cx="151511" cy="15687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04232" y="2149328"/>
              <a:ext cx="139750" cy="15388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4459028" y="2077586"/>
            <a:ext cx="460375" cy="229235"/>
            <a:chOff x="4459028" y="2077586"/>
            <a:chExt cx="460375" cy="229235"/>
          </a:xfrm>
        </p:grpSpPr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59028" y="2107802"/>
              <a:ext cx="106108" cy="19838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94905" y="2077586"/>
              <a:ext cx="139750" cy="22562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67393" y="2149326"/>
              <a:ext cx="151511" cy="156870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5031127" y="2149323"/>
            <a:ext cx="513715" cy="233679"/>
            <a:chOff x="5031127" y="2149323"/>
            <a:chExt cx="513715" cy="233679"/>
          </a:xfrm>
        </p:grpSpPr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31127" y="2149327"/>
              <a:ext cx="138252" cy="15685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02123" y="2149323"/>
              <a:ext cx="158064" cy="23307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92924" y="2149326"/>
              <a:ext cx="151511" cy="156870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5656651" y="2074617"/>
            <a:ext cx="294640" cy="231775"/>
            <a:chOff x="5656651" y="2074617"/>
            <a:chExt cx="294640" cy="231775"/>
          </a:xfrm>
        </p:grpSpPr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56651" y="2149323"/>
              <a:ext cx="164604" cy="15687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40453" y="2074617"/>
              <a:ext cx="110578" cy="228600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061609" y="2089792"/>
            <a:ext cx="246759" cy="216401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6423417" y="2107802"/>
            <a:ext cx="294640" cy="198755"/>
            <a:chOff x="6423417" y="2107802"/>
            <a:chExt cx="294640" cy="198755"/>
          </a:xfrm>
        </p:grpSpPr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23417" y="2107802"/>
              <a:ext cx="106108" cy="19838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3341" y="2149323"/>
              <a:ext cx="164604" cy="156870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6830013" y="2149323"/>
            <a:ext cx="638175" cy="157480"/>
            <a:chOff x="6830013" y="2149323"/>
            <a:chExt cx="638175" cy="157480"/>
          </a:xfrm>
        </p:grpSpPr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30013" y="2149323"/>
              <a:ext cx="500062" cy="15687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62965" y="2149323"/>
              <a:ext cx="104927" cy="153885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7575495" y="2086814"/>
            <a:ext cx="329565" cy="219710"/>
            <a:chOff x="7575495" y="2086814"/>
            <a:chExt cx="329565" cy="219710"/>
          </a:xfrm>
        </p:grpSpPr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75495" y="2089795"/>
              <a:ext cx="136474" cy="21342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32960" y="2086814"/>
              <a:ext cx="171742" cy="219379"/>
            </a:xfrm>
            <a:prstGeom prst="rect">
              <a:avLst/>
            </a:prstGeom>
          </p:spPr>
        </p:pic>
      </p:grpSp>
      <p:sp>
        <p:nvSpPr>
          <p:cNvPr id="65" name="object 65"/>
          <p:cNvSpPr/>
          <p:nvPr/>
        </p:nvSpPr>
        <p:spPr>
          <a:xfrm>
            <a:off x="7934465" y="2130183"/>
            <a:ext cx="140335" cy="139700"/>
          </a:xfrm>
          <a:custGeom>
            <a:avLst/>
            <a:gdLst/>
            <a:ahLst/>
            <a:cxnLst/>
            <a:rect l="l" t="t" r="r" b="b"/>
            <a:pathLst>
              <a:path w="140334" h="139700">
                <a:moveTo>
                  <a:pt x="140042" y="58420"/>
                </a:moveTo>
                <a:lnTo>
                  <a:pt x="83045" y="58420"/>
                </a:lnTo>
                <a:lnTo>
                  <a:pt x="83045" y="0"/>
                </a:lnTo>
                <a:lnTo>
                  <a:pt x="56553" y="0"/>
                </a:lnTo>
                <a:lnTo>
                  <a:pt x="56553" y="58420"/>
                </a:lnTo>
                <a:lnTo>
                  <a:pt x="0" y="58420"/>
                </a:lnTo>
                <a:lnTo>
                  <a:pt x="0" y="82550"/>
                </a:lnTo>
                <a:lnTo>
                  <a:pt x="56553" y="82550"/>
                </a:lnTo>
                <a:lnTo>
                  <a:pt x="56553" y="139700"/>
                </a:lnTo>
                <a:lnTo>
                  <a:pt x="83045" y="139700"/>
                </a:lnTo>
                <a:lnTo>
                  <a:pt x="83045" y="82550"/>
                </a:lnTo>
                <a:lnTo>
                  <a:pt x="140042" y="82550"/>
                </a:lnTo>
                <a:lnTo>
                  <a:pt x="140042" y="584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8182118" y="2149323"/>
            <a:ext cx="775335" cy="233679"/>
            <a:chOff x="8182118" y="2149323"/>
            <a:chExt cx="775335" cy="233679"/>
          </a:xfrm>
        </p:grpSpPr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82118" y="2149326"/>
              <a:ext cx="323401" cy="23306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2464" y="2149327"/>
              <a:ext cx="138252" cy="15685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709412" y="2149323"/>
              <a:ext cx="247648" cy="156871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9072109" y="2078776"/>
            <a:ext cx="800100" cy="271780"/>
            <a:chOff x="9072109" y="2078776"/>
            <a:chExt cx="800100" cy="271780"/>
          </a:xfrm>
        </p:grpSpPr>
        <p:sp>
          <p:nvSpPr>
            <p:cNvPr id="71" name="object 71"/>
            <p:cNvSpPr/>
            <p:nvPr/>
          </p:nvSpPr>
          <p:spPr>
            <a:xfrm>
              <a:off x="9072109" y="2078776"/>
              <a:ext cx="91440" cy="271780"/>
            </a:xfrm>
            <a:custGeom>
              <a:avLst/>
              <a:gdLst/>
              <a:ahLst/>
              <a:cxnLst/>
              <a:rect l="l" t="t" r="r" b="b"/>
              <a:pathLst>
                <a:path w="91440" h="271780">
                  <a:moveTo>
                    <a:pt x="81559" y="0"/>
                  </a:moveTo>
                  <a:lnTo>
                    <a:pt x="40779" y="24409"/>
                  </a:lnTo>
                  <a:lnTo>
                    <a:pt x="12746" y="65543"/>
                  </a:lnTo>
                  <a:lnTo>
                    <a:pt x="0" y="135585"/>
                  </a:lnTo>
                  <a:lnTo>
                    <a:pt x="3505" y="174700"/>
                  </a:lnTo>
                  <a:lnTo>
                    <a:pt x="25808" y="229327"/>
                  </a:lnTo>
                  <a:lnTo>
                    <a:pt x="59997" y="261418"/>
                  </a:lnTo>
                  <a:lnTo>
                    <a:pt x="81559" y="271170"/>
                  </a:lnTo>
                  <a:lnTo>
                    <a:pt x="91389" y="244678"/>
                  </a:lnTo>
                  <a:lnTo>
                    <a:pt x="82990" y="241079"/>
                  </a:lnTo>
                  <a:lnTo>
                    <a:pt x="75012" y="236532"/>
                  </a:lnTo>
                  <a:lnTo>
                    <a:pt x="39216" y="191358"/>
                  </a:lnTo>
                  <a:lnTo>
                    <a:pt x="29616" y="135585"/>
                  </a:lnTo>
                  <a:lnTo>
                    <a:pt x="32253" y="104517"/>
                  </a:lnTo>
                  <a:lnTo>
                    <a:pt x="49081" y="60741"/>
                  </a:lnTo>
                  <a:lnTo>
                    <a:pt x="82990" y="30092"/>
                  </a:lnTo>
                  <a:lnTo>
                    <a:pt x="91389" y="26492"/>
                  </a:lnTo>
                  <a:lnTo>
                    <a:pt x="8155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190281" y="2086814"/>
              <a:ext cx="161925" cy="21937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376915" y="2086813"/>
              <a:ext cx="152844" cy="2193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59519" y="2086816"/>
              <a:ext cx="190944" cy="21937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9780233" y="2078781"/>
              <a:ext cx="91440" cy="271780"/>
            </a:xfrm>
            <a:custGeom>
              <a:avLst/>
              <a:gdLst/>
              <a:ahLst/>
              <a:cxnLst/>
              <a:rect l="l" t="t" r="r" b="b"/>
              <a:pathLst>
                <a:path w="91440" h="271780">
                  <a:moveTo>
                    <a:pt x="9829" y="0"/>
                  </a:moveTo>
                  <a:lnTo>
                    <a:pt x="0" y="26492"/>
                  </a:lnTo>
                  <a:lnTo>
                    <a:pt x="8375" y="30090"/>
                  </a:lnTo>
                  <a:lnTo>
                    <a:pt x="16300" y="34637"/>
                  </a:lnTo>
                  <a:lnTo>
                    <a:pt x="52096" y="79811"/>
                  </a:lnTo>
                  <a:lnTo>
                    <a:pt x="61772" y="135585"/>
                  </a:lnTo>
                  <a:lnTo>
                    <a:pt x="59111" y="166652"/>
                  </a:lnTo>
                  <a:lnTo>
                    <a:pt x="42179" y="210428"/>
                  </a:lnTo>
                  <a:lnTo>
                    <a:pt x="8375" y="241078"/>
                  </a:lnTo>
                  <a:lnTo>
                    <a:pt x="0" y="244678"/>
                  </a:lnTo>
                  <a:lnTo>
                    <a:pt x="9829" y="271170"/>
                  </a:lnTo>
                  <a:lnTo>
                    <a:pt x="50609" y="246761"/>
                  </a:lnTo>
                  <a:lnTo>
                    <a:pt x="78643" y="205627"/>
                  </a:lnTo>
                  <a:lnTo>
                    <a:pt x="91389" y="135585"/>
                  </a:lnTo>
                  <a:lnTo>
                    <a:pt x="87883" y="96470"/>
                  </a:lnTo>
                  <a:lnTo>
                    <a:pt x="65580" y="41843"/>
                  </a:lnTo>
                  <a:lnTo>
                    <a:pt x="31386" y="9804"/>
                  </a:lnTo>
                  <a:lnTo>
                    <a:pt x="20907" y="4296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object 7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91302" y="2134552"/>
            <a:ext cx="149428" cy="14942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092233" y="2810988"/>
            <a:ext cx="377576" cy="109678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092233" y="3217388"/>
            <a:ext cx="377576" cy="109678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86275" y="3623788"/>
            <a:ext cx="383533" cy="109683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098852" y="4030190"/>
            <a:ext cx="370956" cy="109682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901139" y="4436590"/>
            <a:ext cx="350264" cy="109684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305206" y="4436590"/>
            <a:ext cx="164603" cy="109677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2671622" y="3106775"/>
            <a:ext cx="84455" cy="296545"/>
          </a:xfrm>
          <a:custGeom>
            <a:avLst/>
            <a:gdLst/>
            <a:ahLst/>
            <a:cxnLst/>
            <a:rect l="l" t="t" r="r" b="b"/>
            <a:pathLst>
              <a:path w="84455" h="296545">
                <a:moveTo>
                  <a:pt x="84302" y="0"/>
                </a:moveTo>
                <a:lnTo>
                  <a:pt x="0" y="0"/>
                </a:lnTo>
                <a:lnTo>
                  <a:pt x="0" y="296176"/>
                </a:lnTo>
                <a:lnTo>
                  <a:pt x="84302" y="296176"/>
                </a:lnTo>
                <a:lnTo>
                  <a:pt x="84302" y="0"/>
                </a:lnTo>
                <a:close/>
              </a:path>
            </a:pathLst>
          </a:custGeom>
          <a:solidFill>
            <a:srgbClr val="4E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71610" y="3509162"/>
            <a:ext cx="1118870" cy="296545"/>
          </a:xfrm>
          <a:custGeom>
            <a:avLst/>
            <a:gdLst/>
            <a:ahLst/>
            <a:cxnLst/>
            <a:rect l="l" t="t" r="r" b="b"/>
            <a:pathLst>
              <a:path w="1118870" h="296545">
                <a:moveTo>
                  <a:pt x="1118552" y="0"/>
                </a:moveTo>
                <a:lnTo>
                  <a:pt x="0" y="0"/>
                </a:lnTo>
                <a:lnTo>
                  <a:pt x="0" y="296176"/>
                </a:lnTo>
                <a:lnTo>
                  <a:pt x="1118552" y="296176"/>
                </a:lnTo>
                <a:lnTo>
                  <a:pt x="1118552" y="0"/>
                </a:lnTo>
                <a:close/>
              </a:path>
            </a:pathLst>
          </a:custGeom>
          <a:solidFill>
            <a:srgbClr val="F5BE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671610" y="3921683"/>
            <a:ext cx="3561715" cy="296545"/>
          </a:xfrm>
          <a:custGeom>
            <a:avLst/>
            <a:gdLst/>
            <a:ahLst/>
            <a:cxnLst/>
            <a:rect l="l" t="t" r="r" b="b"/>
            <a:pathLst>
              <a:path w="3561715" h="296545">
                <a:moveTo>
                  <a:pt x="3561156" y="0"/>
                </a:moveTo>
                <a:lnTo>
                  <a:pt x="0" y="0"/>
                </a:lnTo>
                <a:lnTo>
                  <a:pt x="0" y="296176"/>
                </a:lnTo>
                <a:lnTo>
                  <a:pt x="3561156" y="296176"/>
                </a:lnTo>
                <a:lnTo>
                  <a:pt x="3561156" y="0"/>
                </a:lnTo>
                <a:close/>
              </a:path>
            </a:pathLst>
          </a:custGeom>
          <a:solidFill>
            <a:srgbClr val="69C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71610" y="4334205"/>
            <a:ext cx="2332355" cy="296545"/>
          </a:xfrm>
          <a:custGeom>
            <a:avLst/>
            <a:gdLst/>
            <a:ahLst/>
            <a:cxnLst/>
            <a:rect l="l" t="t" r="r" b="b"/>
            <a:pathLst>
              <a:path w="2332354" h="296545">
                <a:moveTo>
                  <a:pt x="2332088" y="0"/>
                </a:moveTo>
                <a:lnTo>
                  <a:pt x="0" y="0"/>
                </a:lnTo>
                <a:lnTo>
                  <a:pt x="0" y="296176"/>
                </a:lnTo>
                <a:lnTo>
                  <a:pt x="2332088" y="296176"/>
                </a:lnTo>
                <a:lnTo>
                  <a:pt x="2332088" y="0"/>
                </a:lnTo>
                <a:close/>
              </a:path>
            </a:pathLst>
          </a:custGeom>
          <a:solidFill>
            <a:srgbClr val="F6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30268" y="2698361"/>
            <a:ext cx="0" cy="2003425"/>
          </a:xfrm>
          <a:custGeom>
            <a:avLst/>
            <a:gdLst/>
            <a:ahLst/>
            <a:cxnLst/>
            <a:rect l="l" t="t" r="r" b="b"/>
            <a:pathLst>
              <a:path h="2003425">
                <a:moveTo>
                  <a:pt x="0" y="0"/>
                </a:moveTo>
                <a:lnTo>
                  <a:pt x="0" y="200322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18537" y="2698361"/>
            <a:ext cx="0" cy="2003425"/>
          </a:xfrm>
          <a:custGeom>
            <a:avLst/>
            <a:gdLst/>
            <a:ahLst/>
            <a:cxnLst/>
            <a:rect l="l" t="t" r="r" b="b"/>
            <a:pathLst>
              <a:path h="2003425">
                <a:moveTo>
                  <a:pt x="0" y="0"/>
                </a:moveTo>
                <a:lnTo>
                  <a:pt x="0" y="200322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06807" y="2698361"/>
            <a:ext cx="0" cy="2003425"/>
          </a:xfrm>
          <a:custGeom>
            <a:avLst/>
            <a:gdLst/>
            <a:ahLst/>
            <a:cxnLst/>
            <a:rect l="l" t="t" r="r" b="b"/>
            <a:pathLst>
              <a:path h="2003425">
                <a:moveTo>
                  <a:pt x="0" y="0"/>
                </a:moveTo>
                <a:lnTo>
                  <a:pt x="0" y="200322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95076" y="2698361"/>
            <a:ext cx="0" cy="2003425"/>
          </a:xfrm>
          <a:custGeom>
            <a:avLst/>
            <a:gdLst/>
            <a:ahLst/>
            <a:cxnLst/>
            <a:rect l="l" t="t" r="r" b="b"/>
            <a:pathLst>
              <a:path h="2003425">
                <a:moveTo>
                  <a:pt x="0" y="0"/>
                </a:moveTo>
                <a:lnTo>
                  <a:pt x="0" y="200322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83346" y="2698361"/>
            <a:ext cx="0" cy="2003425"/>
          </a:xfrm>
          <a:custGeom>
            <a:avLst/>
            <a:gdLst/>
            <a:ahLst/>
            <a:cxnLst/>
            <a:rect l="l" t="t" r="r" b="b"/>
            <a:pathLst>
              <a:path h="2003425">
                <a:moveTo>
                  <a:pt x="0" y="0"/>
                </a:moveTo>
                <a:lnTo>
                  <a:pt x="0" y="200322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71616" y="2698361"/>
            <a:ext cx="0" cy="2003425"/>
          </a:xfrm>
          <a:custGeom>
            <a:avLst/>
            <a:gdLst/>
            <a:ahLst/>
            <a:cxnLst/>
            <a:rect l="l" t="t" r="r" b="b"/>
            <a:pathLst>
              <a:path h="2003425">
                <a:moveTo>
                  <a:pt x="0" y="0"/>
                </a:moveTo>
                <a:lnTo>
                  <a:pt x="0" y="200322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53728" y="2698361"/>
            <a:ext cx="0" cy="2003425"/>
          </a:xfrm>
          <a:custGeom>
            <a:avLst/>
            <a:gdLst/>
            <a:ahLst/>
            <a:cxnLst/>
            <a:rect l="l" t="t" r="r" b="b"/>
            <a:pathLst>
              <a:path h="2003425">
                <a:moveTo>
                  <a:pt x="0" y="0"/>
                </a:moveTo>
                <a:lnTo>
                  <a:pt x="0" y="200322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41997" y="2698361"/>
            <a:ext cx="0" cy="2003425"/>
          </a:xfrm>
          <a:custGeom>
            <a:avLst/>
            <a:gdLst/>
            <a:ahLst/>
            <a:cxnLst/>
            <a:rect l="l" t="t" r="r" b="b"/>
            <a:pathLst>
              <a:path h="2003425">
                <a:moveTo>
                  <a:pt x="0" y="0"/>
                </a:moveTo>
                <a:lnTo>
                  <a:pt x="0" y="200322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77189" y="2698361"/>
            <a:ext cx="0" cy="2003425"/>
          </a:xfrm>
          <a:custGeom>
            <a:avLst/>
            <a:gdLst/>
            <a:ahLst/>
            <a:cxnLst/>
            <a:rect l="l" t="t" r="r" b="b"/>
            <a:pathLst>
              <a:path h="2003425">
                <a:moveTo>
                  <a:pt x="0" y="0"/>
                </a:moveTo>
                <a:lnTo>
                  <a:pt x="0" y="200322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65458" y="2698361"/>
            <a:ext cx="0" cy="2003425"/>
          </a:xfrm>
          <a:custGeom>
            <a:avLst/>
            <a:gdLst/>
            <a:ahLst/>
            <a:cxnLst/>
            <a:rect l="l" t="t" r="r" b="b"/>
            <a:pathLst>
              <a:path h="2003425">
                <a:moveTo>
                  <a:pt x="0" y="0"/>
                </a:moveTo>
                <a:lnTo>
                  <a:pt x="0" y="200322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2567908" y="2698361"/>
            <a:ext cx="7447280" cy="2160905"/>
            <a:chOff x="2567908" y="2698361"/>
            <a:chExt cx="7447280" cy="2160905"/>
          </a:xfrm>
        </p:grpSpPr>
        <p:sp>
          <p:nvSpPr>
            <p:cNvPr id="98" name="object 98"/>
            <p:cNvSpPr/>
            <p:nvPr/>
          </p:nvSpPr>
          <p:spPr>
            <a:xfrm>
              <a:off x="9788918" y="2698361"/>
              <a:ext cx="0" cy="2003425"/>
            </a:xfrm>
            <a:custGeom>
              <a:avLst/>
              <a:gdLst/>
              <a:ahLst/>
              <a:cxnLst/>
              <a:rect l="l" t="t" r="r" b="b"/>
              <a:pathLst>
                <a:path h="2003425">
                  <a:moveTo>
                    <a:pt x="0" y="0"/>
                  </a:moveTo>
                  <a:lnTo>
                    <a:pt x="0" y="200322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659313" y="4706540"/>
              <a:ext cx="7148195" cy="0"/>
            </a:xfrm>
            <a:custGeom>
              <a:avLst/>
              <a:gdLst/>
              <a:ahLst/>
              <a:cxnLst/>
              <a:rect l="l" t="t" r="r" b="b"/>
              <a:pathLst>
                <a:path w="7148195">
                  <a:moveTo>
                    <a:pt x="71480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67908" y="4747138"/>
              <a:ext cx="196231" cy="10826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53352" y="4747138"/>
              <a:ext cx="251962" cy="10826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53013" y="4747138"/>
              <a:ext cx="280983" cy="10826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666056" y="4747138"/>
              <a:ext cx="283742" cy="10826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78250" y="4747138"/>
              <a:ext cx="291188" cy="108267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090571" y="4747138"/>
              <a:ext cx="283964" cy="10826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04661" y="4747138"/>
              <a:ext cx="285304" cy="10826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521074" y="4747138"/>
              <a:ext cx="274956" cy="10826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228206" y="4747134"/>
              <a:ext cx="289542" cy="10827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945380" y="4747138"/>
              <a:ext cx="287014" cy="108267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664943" y="4750535"/>
              <a:ext cx="350188" cy="108267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2671622" y="2709164"/>
              <a:ext cx="17145" cy="296545"/>
            </a:xfrm>
            <a:custGeom>
              <a:avLst/>
              <a:gdLst/>
              <a:ahLst/>
              <a:cxnLst/>
              <a:rect l="l" t="t" r="r" b="b"/>
              <a:pathLst>
                <a:path w="17144" h="296544">
                  <a:moveTo>
                    <a:pt x="16763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16763" y="296176"/>
                  </a:lnTo>
                  <a:lnTo>
                    <a:pt x="16763" y="0"/>
                  </a:lnTo>
                  <a:close/>
                </a:path>
              </a:pathLst>
            </a:custGeom>
            <a:solidFill>
              <a:srgbClr val="2DB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7934" y="900271"/>
            <a:ext cx="2418715" cy="381000"/>
            <a:chOff x="907934" y="900271"/>
            <a:chExt cx="2418715" cy="381000"/>
          </a:xfrm>
        </p:grpSpPr>
        <p:sp>
          <p:nvSpPr>
            <p:cNvPr id="3" name="object 3"/>
            <p:cNvSpPr/>
            <p:nvPr/>
          </p:nvSpPr>
          <p:spPr>
            <a:xfrm>
              <a:off x="907934" y="915524"/>
              <a:ext cx="213995" cy="267335"/>
            </a:xfrm>
            <a:custGeom>
              <a:avLst/>
              <a:gdLst/>
              <a:ahLst/>
              <a:cxnLst/>
              <a:rect l="l" t="t" r="r" b="b"/>
              <a:pathLst>
                <a:path w="213994" h="267334">
                  <a:moveTo>
                    <a:pt x="112928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50228" y="266776"/>
                  </a:lnTo>
                  <a:lnTo>
                    <a:pt x="50228" y="168186"/>
                  </a:lnTo>
                  <a:lnTo>
                    <a:pt x="155546" y="168186"/>
                  </a:lnTo>
                  <a:lnTo>
                    <a:pt x="151612" y="161480"/>
                  </a:lnTo>
                  <a:lnTo>
                    <a:pt x="175253" y="152215"/>
                  </a:lnTo>
                  <a:lnTo>
                    <a:pt x="194795" y="137020"/>
                  </a:lnTo>
                  <a:lnTo>
                    <a:pt x="201283" y="126136"/>
                  </a:lnTo>
                  <a:lnTo>
                    <a:pt x="50228" y="126136"/>
                  </a:lnTo>
                  <a:lnTo>
                    <a:pt x="50228" y="42049"/>
                  </a:lnTo>
                  <a:lnTo>
                    <a:pt x="202141" y="42049"/>
                  </a:lnTo>
                  <a:lnTo>
                    <a:pt x="188845" y="22723"/>
                  </a:lnTo>
                  <a:lnTo>
                    <a:pt x="157679" y="5893"/>
                  </a:lnTo>
                  <a:lnTo>
                    <a:pt x="112928" y="0"/>
                  </a:lnTo>
                  <a:close/>
                </a:path>
                <a:path w="213994" h="267334">
                  <a:moveTo>
                    <a:pt x="155546" y="168186"/>
                  </a:moveTo>
                  <a:lnTo>
                    <a:pt x="99339" y="168186"/>
                  </a:lnTo>
                  <a:lnTo>
                    <a:pt x="157010" y="266776"/>
                  </a:lnTo>
                  <a:lnTo>
                    <a:pt x="213385" y="266776"/>
                  </a:lnTo>
                  <a:lnTo>
                    <a:pt x="155546" y="168186"/>
                  </a:lnTo>
                  <a:close/>
                </a:path>
                <a:path w="213994" h="267334">
                  <a:moveTo>
                    <a:pt x="202141" y="42049"/>
                  </a:moveTo>
                  <a:lnTo>
                    <a:pt x="112928" y="42049"/>
                  </a:lnTo>
                  <a:lnTo>
                    <a:pt x="135409" y="44512"/>
                  </a:lnTo>
                  <a:lnTo>
                    <a:pt x="150779" y="52120"/>
                  </a:lnTo>
                  <a:lnTo>
                    <a:pt x="159593" y="65206"/>
                  </a:lnTo>
                  <a:lnTo>
                    <a:pt x="162407" y="84099"/>
                  </a:lnTo>
                  <a:lnTo>
                    <a:pt x="159593" y="103065"/>
                  </a:lnTo>
                  <a:lnTo>
                    <a:pt x="150779" y="116138"/>
                  </a:lnTo>
                  <a:lnTo>
                    <a:pt x="135409" y="123700"/>
                  </a:lnTo>
                  <a:lnTo>
                    <a:pt x="112928" y="126136"/>
                  </a:lnTo>
                  <a:lnTo>
                    <a:pt x="201283" y="126136"/>
                  </a:lnTo>
                  <a:lnTo>
                    <a:pt x="208094" y="114710"/>
                  </a:lnTo>
                  <a:lnTo>
                    <a:pt x="213004" y="84099"/>
                  </a:lnTo>
                  <a:lnTo>
                    <a:pt x="207072" y="49216"/>
                  </a:lnTo>
                  <a:lnTo>
                    <a:pt x="202141" y="420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5308" y="988457"/>
              <a:ext cx="200926" cy="1975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2643" y="988453"/>
              <a:ext cx="172465" cy="1975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78589" y="988460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5" h="293369">
                  <a:moveTo>
                    <a:pt x="46697" y="3721"/>
                  </a:moveTo>
                  <a:lnTo>
                    <a:pt x="0" y="3721"/>
                  </a:lnTo>
                  <a:lnTo>
                    <a:pt x="0" y="292811"/>
                  </a:lnTo>
                  <a:lnTo>
                    <a:pt x="46697" y="292811"/>
                  </a:lnTo>
                  <a:lnTo>
                    <a:pt x="46697" y="162026"/>
                  </a:lnTo>
                  <a:lnTo>
                    <a:pt x="184584" y="162026"/>
                  </a:lnTo>
                  <a:lnTo>
                    <a:pt x="186650" y="158495"/>
                  </a:lnTo>
                  <a:lnTo>
                    <a:pt x="101942" y="158495"/>
                  </a:lnTo>
                  <a:lnTo>
                    <a:pt x="76674" y="153560"/>
                  </a:lnTo>
                  <a:lnTo>
                    <a:pt x="59532" y="140358"/>
                  </a:lnTo>
                  <a:lnTo>
                    <a:pt x="49784" y="121296"/>
                  </a:lnTo>
                  <a:lnTo>
                    <a:pt x="46697" y="98780"/>
                  </a:lnTo>
                  <a:lnTo>
                    <a:pt x="49784" y="76264"/>
                  </a:lnTo>
                  <a:lnTo>
                    <a:pt x="59532" y="57202"/>
                  </a:lnTo>
                  <a:lnTo>
                    <a:pt x="76674" y="44000"/>
                  </a:lnTo>
                  <a:lnTo>
                    <a:pt x="101942" y="39065"/>
                  </a:lnTo>
                  <a:lnTo>
                    <a:pt x="186606" y="39065"/>
                  </a:lnTo>
                  <a:lnTo>
                    <a:pt x="184541" y="35534"/>
                  </a:lnTo>
                  <a:lnTo>
                    <a:pt x="46697" y="35534"/>
                  </a:lnTo>
                  <a:lnTo>
                    <a:pt x="46697" y="3721"/>
                  </a:lnTo>
                  <a:close/>
                </a:path>
                <a:path w="205105" h="293369">
                  <a:moveTo>
                    <a:pt x="184584" y="162026"/>
                  </a:moveTo>
                  <a:lnTo>
                    <a:pt x="46697" y="162026"/>
                  </a:lnTo>
                  <a:lnTo>
                    <a:pt x="58565" y="177705"/>
                  </a:lnTo>
                  <a:lnTo>
                    <a:pt x="74829" y="188795"/>
                  </a:lnTo>
                  <a:lnTo>
                    <a:pt x="93259" y="195384"/>
                  </a:lnTo>
                  <a:lnTo>
                    <a:pt x="111620" y="197561"/>
                  </a:lnTo>
                  <a:lnTo>
                    <a:pt x="151014" y="190027"/>
                  </a:lnTo>
                  <a:lnTo>
                    <a:pt x="180363" y="169240"/>
                  </a:lnTo>
                  <a:lnTo>
                    <a:pt x="184584" y="162026"/>
                  </a:lnTo>
                  <a:close/>
                </a:path>
                <a:path w="205105" h="293369">
                  <a:moveTo>
                    <a:pt x="186606" y="39065"/>
                  </a:moveTo>
                  <a:lnTo>
                    <a:pt x="101942" y="39065"/>
                  </a:lnTo>
                  <a:lnTo>
                    <a:pt x="127218" y="44000"/>
                  </a:lnTo>
                  <a:lnTo>
                    <a:pt x="144364" y="57202"/>
                  </a:lnTo>
                  <a:lnTo>
                    <a:pt x="154113" y="76264"/>
                  </a:lnTo>
                  <a:lnTo>
                    <a:pt x="157200" y="98780"/>
                  </a:lnTo>
                  <a:lnTo>
                    <a:pt x="154113" y="121296"/>
                  </a:lnTo>
                  <a:lnTo>
                    <a:pt x="144364" y="140358"/>
                  </a:lnTo>
                  <a:lnTo>
                    <a:pt x="127218" y="153560"/>
                  </a:lnTo>
                  <a:lnTo>
                    <a:pt x="101942" y="158495"/>
                  </a:lnTo>
                  <a:lnTo>
                    <a:pt x="186650" y="158495"/>
                  </a:lnTo>
                  <a:lnTo>
                    <a:pt x="198690" y="137918"/>
                  </a:lnTo>
                  <a:lnTo>
                    <a:pt x="205016" y="98780"/>
                  </a:lnTo>
                  <a:lnTo>
                    <a:pt x="198690" y="59723"/>
                  </a:lnTo>
                  <a:lnTo>
                    <a:pt x="186606" y="39065"/>
                  </a:lnTo>
                  <a:close/>
                </a:path>
                <a:path w="205105" h="293369">
                  <a:moveTo>
                    <a:pt x="111620" y="0"/>
                  </a:moveTo>
                  <a:lnTo>
                    <a:pt x="93259" y="2176"/>
                  </a:lnTo>
                  <a:lnTo>
                    <a:pt x="74829" y="8766"/>
                  </a:lnTo>
                  <a:lnTo>
                    <a:pt x="58565" y="19856"/>
                  </a:lnTo>
                  <a:lnTo>
                    <a:pt x="46697" y="35534"/>
                  </a:lnTo>
                  <a:lnTo>
                    <a:pt x="184541" y="35534"/>
                  </a:lnTo>
                  <a:lnTo>
                    <a:pt x="180363" y="28392"/>
                  </a:lnTo>
                  <a:lnTo>
                    <a:pt x="151014" y="7560"/>
                  </a:lnTo>
                  <a:lnTo>
                    <a:pt x="1116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3361" y="988448"/>
              <a:ext cx="212089" cy="19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2650" y="988451"/>
              <a:ext cx="185483" cy="1938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85335" y="900271"/>
              <a:ext cx="205104" cy="285750"/>
            </a:xfrm>
            <a:custGeom>
              <a:avLst/>
              <a:gdLst/>
              <a:ahLst/>
              <a:cxnLst/>
              <a:rect l="l" t="t" r="r" b="b"/>
              <a:pathLst>
                <a:path w="205105" h="285750">
                  <a:moveTo>
                    <a:pt x="93395" y="88188"/>
                  </a:moveTo>
                  <a:lnTo>
                    <a:pt x="54001" y="95749"/>
                  </a:lnTo>
                  <a:lnTo>
                    <a:pt x="24652" y="116581"/>
                  </a:lnTo>
                  <a:lnTo>
                    <a:pt x="6325" y="147912"/>
                  </a:lnTo>
                  <a:lnTo>
                    <a:pt x="0" y="186969"/>
                  </a:lnTo>
                  <a:lnTo>
                    <a:pt x="6325" y="226106"/>
                  </a:lnTo>
                  <a:lnTo>
                    <a:pt x="24652" y="257429"/>
                  </a:lnTo>
                  <a:lnTo>
                    <a:pt x="54001" y="278216"/>
                  </a:lnTo>
                  <a:lnTo>
                    <a:pt x="93395" y="285750"/>
                  </a:lnTo>
                  <a:lnTo>
                    <a:pt x="111751" y="283573"/>
                  </a:lnTo>
                  <a:lnTo>
                    <a:pt x="130181" y="276983"/>
                  </a:lnTo>
                  <a:lnTo>
                    <a:pt x="146448" y="265893"/>
                  </a:lnTo>
                  <a:lnTo>
                    <a:pt x="158318" y="250215"/>
                  </a:lnTo>
                  <a:lnTo>
                    <a:pt x="205016" y="250215"/>
                  </a:lnTo>
                  <a:lnTo>
                    <a:pt x="205016" y="246684"/>
                  </a:lnTo>
                  <a:lnTo>
                    <a:pt x="103060" y="246684"/>
                  </a:lnTo>
                  <a:lnTo>
                    <a:pt x="77792" y="241749"/>
                  </a:lnTo>
                  <a:lnTo>
                    <a:pt x="60650" y="228547"/>
                  </a:lnTo>
                  <a:lnTo>
                    <a:pt x="50902" y="209485"/>
                  </a:lnTo>
                  <a:lnTo>
                    <a:pt x="47815" y="186969"/>
                  </a:lnTo>
                  <a:lnTo>
                    <a:pt x="50902" y="164453"/>
                  </a:lnTo>
                  <a:lnTo>
                    <a:pt x="60650" y="145391"/>
                  </a:lnTo>
                  <a:lnTo>
                    <a:pt x="77792" y="132189"/>
                  </a:lnTo>
                  <a:lnTo>
                    <a:pt x="103060" y="127254"/>
                  </a:lnTo>
                  <a:lnTo>
                    <a:pt x="205016" y="127254"/>
                  </a:lnTo>
                  <a:lnTo>
                    <a:pt x="205016" y="123723"/>
                  </a:lnTo>
                  <a:lnTo>
                    <a:pt x="158318" y="123723"/>
                  </a:lnTo>
                  <a:lnTo>
                    <a:pt x="146448" y="108044"/>
                  </a:lnTo>
                  <a:lnTo>
                    <a:pt x="130181" y="96954"/>
                  </a:lnTo>
                  <a:lnTo>
                    <a:pt x="111751" y="90365"/>
                  </a:lnTo>
                  <a:lnTo>
                    <a:pt x="93395" y="88188"/>
                  </a:lnTo>
                  <a:close/>
                </a:path>
                <a:path w="205105" h="285750">
                  <a:moveTo>
                    <a:pt x="205016" y="250215"/>
                  </a:moveTo>
                  <a:lnTo>
                    <a:pt x="158318" y="250215"/>
                  </a:lnTo>
                  <a:lnTo>
                    <a:pt x="158318" y="282028"/>
                  </a:lnTo>
                  <a:lnTo>
                    <a:pt x="205016" y="282028"/>
                  </a:lnTo>
                  <a:lnTo>
                    <a:pt x="205016" y="250215"/>
                  </a:lnTo>
                  <a:close/>
                </a:path>
                <a:path w="205105" h="285750">
                  <a:moveTo>
                    <a:pt x="205016" y="127254"/>
                  </a:moveTo>
                  <a:lnTo>
                    <a:pt x="103060" y="127254"/>
                  </a:lnTo>
                  <a:lnTo>
                    <a:pt x="128335" y="132189"/>
                  </a:lnTo>
                  <a:lnTo>
                    <a:pt x="145481" y="145391"/>
                  </a:lnTo>
                  <a:lnTo>
                    <a:pt x="155231" y="164453"/>
                  </a:lnTo>
                  <a:lnTo>
                    <a:pt x="158318" y="186969"/>
                  </a:lnTo>
                  <a:lnTo>
                    <a:pt x="155231" y="209485"/>
                  </a:lnTo>
                  <a:lnTo>
                    <a:pt x="145481" y="228547"/>
                  </a:lnTo>
                  <a:lnTo>
                    <a:pt x="128335" y="241749"/>
                  </a:lnTo>
                  <a:lnTo>
                    <a:pt x="103060" y="246684"/>
                  </a:lnTo>
                  <a:lnTo>
                    <a:pt x="205016" y="246684"/>
                  </a:lnTo>
                  <a:lnTo>
                    <a:pt x="205016" y="127254"/>
                  </a:lnTo>
                  <a:close/>
                </a:path>
                <a:path w="205105" h="285750">
                  <a:moveTo>
                    <a:pt x="205016" y="0"/>
                  </a:moveTo>
                  <a:lnTo>
                    <a:pt x="158318" y="0"/>
                  </a:lnTo>
                  <a:lnTo>
                    <a:pt x="158318" y="123723"/>
                  </a:lnTo>
                  <a:lnTo>
                    <a:pt x="205016" y="123723"/>
                  </a:lnTo>
                  <a:lnTo>
                    <a:pt x="20501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7550" y="988457"/>
              <a:ext cx="200926" cy="1975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6049" y="988451"/>
              <a:ext cx="185483" cy="1938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5015" y="936550"/>
              <a:ext cx="146596" cy="2494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3930" y="988453"/>
              <a:ext cx="172466" cy="19757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466476" y="915534"/>
            <a:ext cx="1277620" cy="365760"/>
            <a:chOff x="3466476" y="915534"/>
            <a:chExt cx="1277620" cy="365760"/>
          </a:xfrm>
        </p:grpSpPr>
        <p:sp>
          <p:nvSpPr>
            <p:cNvPr id="15" name="object 15"/>
            <p:cNvSpPr/>
            <p:nvPr/>
          </p:nvSpPr>
          <p:spPr>
            <a:xfrm>
              <a:off x="3466476" y="915534"/>
              <a:ext cx="236854" cy="267335"/>
            </a:xfrm>
            <a:custGeom>
              <a:avLst/>
              <a:gdLst/>
              <a:ahLst/>
              <a:cxnLst/>
              <a:rect l="l" t="t" r="r" b="b"/>
              <a:pathLst>
                <a:path w="236854" h="267334">
                  <a:moveTo>
                    <a:pt x="105105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105105" y="266776"/>
                  </a:lnTo>
                  <a:lnTo>
                    <a:pt x="153288" y="260119"/>
                  </a:lnTo>
                  <a:lnTo>
                    <a:pt x="190221" y="241469"/>
                  </a:lnTo>
                  <a:lnTo>
                    <a:pt x="205407" y="224726"/>
                  </a:lnTo>
                  <a:lnTo>
                    <a:pt x="50228" y="224726"/>
                  </a:lnTo>
                  <a:lnTo>
                    <a:pt x="50228" y="42036"/>
                  </a:lnTo>
                  <a:lnTo>
                    <a:pt x="205335" y="42036"/>
                  </a:lnTo>
                  <a:lnTo>
                    <a:pt x="190221" y="25358"/>
                  </a:lnTo>
                  <a:lnTo>
                    <a:pt x="153288" y="6674"/>
                  </a:lnTo>
                  <a:lnTo>
                    <a:pt x="105105" y="0"/>
                  </a:lnTo>
                  <a:close/>
                </a:path>
                <a:path w="236854" h="267334">
                  <a:moveTo>
                    <a:pt x="205335" y="42036"/>
                  </a:moveTo>
                  <a:lnTo>
                    <a:pt x="105105" y="42036"/>
                  </a:lnTo>
                  <a:lnTo>
                    <a:pt x="142051" y="49559"/>
                  </a:lnTo>
                  <a:lnTo>
                    <a:pt x="167105" y="69710"/>
                  </a:lnTo>
                  <a:lnTo>
                    <a:pt x="181345" y="98861"/>
                  </a:lnTo>
                  <a:lnTo>
                    <a:pt x="185851" y="133388"/>
                  </a:lnTo>
                  <a:lnTo>
                    <a:pt x="181345" y="167906"/>
                  </a:lnTo>
                  <a:lnTo>
                    <a:pt x="167105" y="197054"/>
                  </a:lnTo>
                  <a:lnTo>
                    <a:pt x="142051" y="217203"/>
                  </a:lnTo>
                  <a:lnTo>
                    <a:pt x="105105" y="224726"/>
                  </a:lnTo>
                  <a:lnTo>
                    <a:pt x="205407" y="224726"/>
                  </a:lnTo>
                  <a:lnTo>
                    <a:pt x="216216" y="212809"/>
                  </a:lnTo>
                  <a:lnTo>
                    <a:pt x="231585" y="176121"/>
                  </a:lnTo>
                  <a:lnTo>
                    <a:pt x="236639" y="133388"/>
                  </a:lnTo>
                  <a:lnTo>
                    <a:pt x="231585" y="90723"/>
                  </a:lnTo>
                  <a:lnTo>
                    <a:pt x="216216" y="54043"/>
                  </a:lnTo>
                  <a:lnTo>
                    <a:pt x="205335" y="4203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2871" y="988457"/>
              <a:ext cx="200926" cy="19757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71373" y="988454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09">
                  <a:moveTo>
                    <a:pt x="211518" y="0"/>
                  </a:moveTo>
                  <a:lnTo>
                    <a:pt x="192867" y="2215"/>
                  </a:lnTo>
                  <a:lnTo>
                    <a:pt x="176452" y="8093"/>
                  </a:lnTo>
                  <a:lnTo>
                    <a:pt x="162967" y="16480"/>
                  </a:lnTo>
                  <a:lnTo>
                    <a:pt x="153111" y="26225"/>
                  </a:lnTo>
                  <a:lnTo>
                    <a:pt x="142795" y="15457"/>
                  </a:lnTo>
                  <a:lnTo>
                    <a:pt x="128922" y="7183"/>
                  </a:lnTo>
                  <a:lnTo>
                    <a:pt x="111561" y="1874"/>
                  </a:lnTo>
                  <a:lnTo>
                    <a:pt x="90779" y="0"/>
                  </a:lnTo>
                  <a:lnTo>
                    <a:pt x="76882" y="1717"/>
                  </a:lnTo>
                  <a:lnTo>
                    <a:pt x="64133" y="6346"/>
                  </a:lnTo>
                  <a:lnTo>
                    <a:pt x="53687" y="13105"/>
                  </a:lnTo>
                  <a:lnTo>
                    <a:pt x="46697" y="21209"/>
                  </a:lnTo>
                  <a:lnTo>
                    <a:pt x="46697" y="3721"/>
                  </a:lnTo>
                  <a:lnTo>
                    <a:pt x="0" y="3721"/>
                  </a:lnTo>
                  <a:lnTo>
                    <a:pt x="0" y="193852"/>
                  </a:lnTo>
                  <a:lnTo>
                    <a:pt x="46697" y="193852"/>
                  </a:lnTo>
                  <a:lnTo>
                    <a:pt x="46697" y="82969"/>
                  </a:lnTo>
                  <a:lnTo>
                    <a:pt x="48846" y="65017"/>
                  </a:lnTo>
                  <a:lnTo>
                    <a:pt x="55511" y="51093"/>
                  </a:lnTo>
                  <a:lnTo>
                    <a:pt x="67025" y="42087"/>
                  </a:lnTo>
                  <a:lnTo>
                    <a:pt x="83718" y="38887"/>
                  </a:lnTo>
                  <a:lnTo>
                    <a:pt x="100411" y="42087"/>
                  </a:lnTo>
                  <a:lnTo>
                    <a:pt x="111925" y="51093"/>
                  </a:lnTo>
                  <a:lnTo>
                    <a:pt x="118590" y="65017"/>
                  </a:lnTo>
                  <a:lnTo>
                    <a:pt x="120738" y="82969"/>
                  </a:lnTo>
                  <a:lnTo>
                    <a:pt x="120738" y="193852"/>
                  </a:lnTo>
                  <a:lnTo>
                    <a:pt x="167436" y="193852"/>
                  </a:lnTo>
                  <a:lnTo>
                    <a:pt x="167436" y="82969"/>
                  </a:lnTo>
                  <a:lnTo>
                    <a:pt x="169585" y="65017"/>
                  </a:lnTo>
                  <a:lnTo>
                    <a:pt x="176250" y="51093"/>
                  </a:lnTo>
                  <a:lnTo>
                    <a:pt x="187764" y="42087"/>
                  </a:lnTo>
                  <a:lnTo>
                    <a:pt x="204457" y="38887"/>
                  </a:lnTo>
                  <a:lnTo>
                    <a:pt x="221150" y="42087"/>
                  </a:lnTo>
                  <a:lnTo>
                    <a:pt x="232664" y="51093"/>
                  </a:lnTo>
                  <a:lnTo>
                    <a:pt x="239329" y="65017"/>
                  </a:lnTo>
                  <a:lnTo>
                    <a:pt x="241477" y="82969"/>
                  </a:lnTo>
                  <a:lnTo>
                    <a:pt x="241477" y="193852"/>
                  </a:lnTo>
                  <a:lnTo>
                    <a:pt x="288163" y="193852"/>
                  </a:lnTo>
                  <a:lnTo>
                    <a:pt x="288163" y="82969"/>
                  </a:lnTo>
                  <a:lnTo>
                    <a:pt x="282597" y="45284"/>
                  </a:lnTo>
                  <a:lnTo>
                    <a:pt x="266933" y="19510"/>
                  </a:lnTo>
                  <a:lnTo>
                    <a:pt x="242723" y="4723"/>
                  </a:lnTo>
                  <a:lnTo>
                    <a:pt x="2115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6745" y="988448"/>
              <a:ext cx="212090" cy="19757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38592" y="988460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4" h="293369">
                  <a:moveTo>
                    <a:pt x="35166" y="236816"/>
                  </a:moveTo>
                  <a:lnTo>
                    <a:pt x="11163" y="268071"/>
                  </a:lnTo>
                  <a:lnTo>
                    <a:pt x="28713" y="278296"/>
                  </a:lnTo>
                  <a:lnTo>
                    <a:pt x="49579" y="286094"/>
                  </a:lnTo>
                  <a:lnTo>
                    <a:pt x="73376" y="291065"/>
                  </a:lnTo>
                  <a:lnTo>
                    <a:pt x="99720" y="292811"/>
                  </a:lnTo>
                  <a:lnTo>
                    <a:pt x="140266" y="288178"/>
                  </a:lnTo>
                  <a:lnTo>
                    <a:pt x="173785" y="272210"/>
                  </a:lnTo>
                  <a:lnTo>
                    <a:pt x="187634" y="253745"/>
                  </a:lnTo>
                  <a:lnTo>
                    <a:pt x="99720" y="253745"/>
                  </a:lnTo>
                  <a:lnTo>
                    <a:pt x="80970" y="252565"/>
                  </a:lnTo>
                  <a:lnTo>
                    <a:pt x="64019" y="249186"/>
                  </a:lnTo>
                  <a:lnTo>
                    <a:pt x="48780" y="243855"/>
                  </a:lnTo>
                  <a:lnTo>
                    <a:pt x="35166" y="236816"/>
                  </a:lnTo>
                  <a:close/>
                </a:path>
                <a:path w="205104" h="293369">
                  <a:moveTo>
                    <a:pt x="205016" y="162026"/>
                  </a:moveTo>
                  <a:lnTo>
                    <a:pt x="158318" y="162026"/>
                  </a:lnTo>
                  <a:lnTo>
                    <a:pt x="158318" y="193840"/>
                  </a:lnTo>
                  <a:lnTo>
                    <a:pt x="154105" y="223056"/>
                  </a:lnTo>
                  <a:lnTo>
                    <a:pt x="142201" y="241442"/>
                  </a:lnTo>
                  <a:lnTo>
                    <a:pt x="123706" y="251004"/>
                  </a:lnTo>
                  <a:lnTo>
                    <a:pt x="99720" y="253745"/>
                  </a:lnTo>
                  <a:lnTo>
                    <a:pt x="187634" y="253745"/>
                  </a:lnTo>
                  <a:lnTo>
                    <a:pt x="196595" y="241799"/>
                  </a:lnTo>
                  <a:lnTo>
                    <a:pt x="205016" y="193840"/>
                  </a:lnTo>
                  <a:lnTo>
                    <a:pt x="205016" y="162026"/>
                  </a:lnTo>
                  <a:close/>
                </a:path>
                <a:path w="205104" h="293369">
                  <a:moveTo>
                    <a:pt x="93395" y="0"/>
                  </a:moveTo>
                  <a:lnTo>
                    <a:pt x="54001" y="7560"/>
                  </a:lnTo>
                  <a:lnTo>
                    <a:pt x="24652" y="28392"/>
                  </a:lnTo>
                  <a:lnTo>
                    <a:pt x="6325" y="59723"/>
                  </a:lnTo>
                  <a:lnTo>
                    <a:pt x="0" y="98780"/>
                  </a:lnTo>
                  <a:lnTo>
                    <a:pt x="6325" y="137918"/>
                  </a:lnTo>
                  <a:lnTo>
                    <a:pt x="24652" y="169240"/>
                  </a:lnTo>
                  <a:lnTo>
                    <a:pt x="54001" y="190027"/>
                  </a:lnTo>
                  <a:lnTo>
                    <a:pt x="93395" y="197561"/>
                  </a:lnTo>
                  <a:lnTo>
                    <a:pt x="111751" y="195384"/>
                  </a:lnTo>
                  <a:lnTo>
                    <a:pt x="130181" y="188795"/>
                  </a:lnTo>
                  <a:lnTo>
                    <a:pt x="146448" y="177705"/>
                  </a:lnTo>
                  <a:lnTo>
                    <a:pt x="158318" y="162026"/>
                  </a:lnTo>
                  <a:lnTo>
                    <a:pt x="205016" y="162026"/>
                  </a:lnTo>
                  <a:lnTo>
                    <a:pt x="205016" y="158495"/>
                  </a:lnTo>
                  <a:lnTo>
                    <a:pt x="103060" y="158495"/>
                  </a:lnTo>
                  <a:lnTo>
                    <a:pt x="77792" y="153560"/>
                  </a:lnTo>
                  <a:lnTo>
                    <a:pt x="60650" y="140358"/>
                  </a:lnTo>
                  <a:lnTo>
                    <a:pt x="50902" y="121296"/>
                  </a:lnTo>
                  <a:lnTo>
                    <a:pt x="47815" y="98780"/>
                  </a:lnTo>
                  <a:lnTo>
                    <a:pt x="50902" y="76264"/>
                  </a:lnTo>
                  <a:lnTo>
                    <a:pt x="60650" y="57202"/>
                  </a:lnTo>
                  <a:lnTo>
                    <a:pt x="77792" y="44000"/>
                  </a:lnTo>
                  <a:lnTo>
                    <a:pt x="103060" y="39065"/>
                  </a:lnTo>
                  <a:lnTo>
                    <a:pt x="205016" y="39065"/>
                  </a:lnTo>
                  <a:lnTo>
                    <a:pt x="205016" y="35534"/>
                  </a:lnTo>
                  <a:lnTo>
                    <a:pt x="158318" y="35534"/>
                  </a:lnTo>
                  <a:lnTo>
                    <a:pt x="146448" y="19856"/>
                  </a:lnTo>
                  <a:lnTo>
                    <a:pt x="130181" y="8766"/>
                  </a:lnTo>
                  <a:lnTo>
                    <a:pt x="111751" y="2176"/>
                  </a:lnTo>
                  <a:lnTo>
                    <a:pt x="93395" y="0"/>
                  </a:lnTo>
                  <a:close/>
                </a:path>
                <a:path w="205104" h="293369">
                  <a:moveTo>
                    <a:pt x="205016" y="39065"/>
                  </a:moveTo>
                  <a:lnTo>
                    <a:pt x="103060" y="39065"/>
                  </a:lnTo>
                  <a:lnTo>
                    <a:pt x="128335" y="44000"/>
                  </a:lnTo>
                  <a:lnTo>
                    <a:pt x="145481" y="57202"/>
                  </a:lnTo>
                  <a:lnTo>
                    <a:pt x="155231" y="76264"/>
                  </a:lnTo>
                  <a:lnTo>
                    <a:pt x="158318" y="98780"/>
                  </a:lnTo>
                  <a:lnTo>
                    <a:pt x="155231" y="121296"/>
                  </a:lnTo>
                  <a:lnTo>
                    <a:pt x="145481" y="140358"/>
                  </a:lnTo>
                  <a:lnTo>
                    <a:pt x="128335" y="153560"/>
                  </a:lnTo>
                  <a:lnTo>
                    <a:pt x="103060" y="158495"/>
                  </a:lnTo>
                  <a:lnTo>
                    <a:pt x="205016" y="158495"/>
                  </a:lnTo>
                  <a:lnTo>
                    <a:pt x="205016" y="39065"/>
                  </a:lnTo>
                  <a:close/>
                </a:path>
                <a:path w="205104" h="293369">
                  <a:moveTo>
                    <a:pt x="205016" y="3721"/>
                  </a:moveTo>
                  <a:lnTo>
                    <a:pt x="158318" y="3721"/>
                  </a:lnTo>
                  <a:lnTo>
                    <a:pt x="158318" y="35534"/>
                  </a:lnTo>
                  <a:lnTo>
                    <a:pt x="205016" y="35534"/>
                  </a:lnTo>
                  <a:lnTo>
                    <a:pt x="205016" y="37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88250" y="988453"/>
            <a:ext cx="336726" cy="197577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169623" y="900277"/>
            <a:ext cx="427990" cy="381000"/>
          </a:xfrm>
          <a:custGeom>
            <a:avLst/>
            <a:gdLst/>
            <a:ahLst/>
            <a:cxnLst/>
            <a:rect l="l" t="t" r="r" b="b"/>
            <a:pathLst>
              <a:path w="427989" h="381000">
                <a:moveTo>
                  <a:pt x="205016" y="186969"/>
                </a:moveTo>
                <a:lnTo>
                  <a:pt x="198691" y="147916"/>
                </a:lnTo>
                <a:lnTo>
                  <a:pt x="186601" y="127254"/>
                </a:lnTo>
                <a:lnTo>
                  <a:pt x="184543" y="123723"/>
                </a:lnTo>
                <a:lnTo>
                  <a:pt x="180365" y="116586"/>
                </a:lnTo>
                <a:lnTo>
                  <a:pt x="157200" y="100139"/>
                </a:lnTo>
                <a:lnTo>
                  <a:pt x="157200" y="186969"/>
                </a:lnTo>
                <a:lnTo>
                  <a:pt x="154114" y="209486"/>
                </a:lnTo>
                <a:lnTo>
                  <a:pt x="144360" y="228549"/>
                </a:lnTo>
                <a:lnTo>
                  <a:pt x="127215" y="241744"/>
                </a:lnTo>
                <a:lnTo>
                  <a:pt x="101942" y="246684"/>
                </a:lnTo>
                <a:lnTo>
                  <a:pt x="76669" y="241744"/>
                </a:lnTo>
                <a:lnTo>
                  <a:pt x="59524" y="228549"/>
                </a:lnTo>
                <a:lnTo>
                  <a:pt x="49784" y="209486"/>
                </a:lnTo>
                <a:lnTo>
                  <a:pt x="46697" y="186969"/>
                </a:lnTo>
                <a:lnTo>
                  <a:pt x="49784" y="164452"/>
                </a:lnTo>
                <a:lnTo>
                  <a:pt x="59524" y="145389"/>
                </a:lnTo>
                <a:lnTo>
                  <a:pt x="76669" y="132194"/>
                </a:lnTo>
                <a:lnTo>
                  <a:pt x="101942" y="127254"/>
                </a:lnTo>
                <a:lnTo>
                  <a:pt x="127215" y="132194"/>
                </a:lnTo>
                <a:lnTo>
                  <a:pt x="144360" y="145389"/>
                </a:lnTo>
                <a:lnTo>
                  <a:pt x="154114" y="164452"/>
                </a:lnTo>
                <a:lnTo>
                  <a:pt x="157200" y="186969"/>
                </a:lnTo>
                <a:lnTo>
                  <a:pt x="157200" y="100139"/>
                </a:lnTo>
                <a:lnTo>
                  <a:pt x="151015" y="95745"/>
                </a:lnTo>
                <a:lnTo>
                  <a:pt x="111620" y="88188"/>
                </a:lnTo>
                <a:lnTo>
                  <a:pt x="93256" y="90360"/>
                </a:lnTo>
                <a:lnTo>
                  <a:pt x="74828" y="96951"/>
                </a:lnTo>
                <a:lnTo>
                  <a:pt x="58559" y="108038"/>
                </a:lnTo>
                <a:lnTo>
                  <a:pt x="46697" y="123723"/>
                </a:lnTo>
                <a:lnTo>
                  <a:pt x="46697" y="91909"/>
                </a:lnTo>
                <a:lnTo>
                  <a:pt x="0" y="91909"/>
                </a:lnTo>
                <a:lnTo>
                  <a:pt x="0" y="381000"/>
                </a:lnTo>
                <a:lnTo>
                  <a:pt x="46697" y="381000"/>
                </a:lnTo>
                <a:lnTo>
                  <a:pt x="46697" y="250215"/>
                </a:lnTo>
                <a:lnTo>
                  <a:pt x="58559" y="265899"/>
                </a:lnTo>
                <a:lnTo>
                  <a:pt x="74828" y="276987"/>
                </a:lnTo>
                <a:lnTo>
                  <a:pt x="93256" y="283578"/>
                </a:lnTo>
                <a:lnTo>
                  <a:pt x="111620" y="285750"/>
                </a:lnTo>
                <a:lnTo>
                  <a:pt x="151015" y="278218"/>
                </a:lnTo>
                <a:lnTo>
                  <a:pt x="180365" y="257429"/>
                </a:lnTo>
                <a:lnTo>
                  <a:pt x="184581" y="250215"/>
                </a:lnTo>
                <a:lnTo>
                  <a:pt x="186651" y="246684"/>
                </a:lnTo>
                <a:lnTo>
                  <a:pt x="198691" y="226110"/>
                </a:lnTo>
                <a:lnTo>
                  <a:pt x="205016" y="186969"/>
                </a:lnTo>
                <a:close/>
              </a:path>
              <a:path w="427989" h="381000">
                <a:moveTo>
                  <a:pt x="427710" y="180263"/>
                </a:moveTo>
                <a:lnTo>
                  <a:pt x="421792" y="140449"/>
                </a:lnTo>
                <a:lnTo>
                  <a:pt x="404850" y="111620"/>
                </a:lnTo>
                <a:lnTo>
                  <a:pt x="378028" y="94094"/>
                </a:lnTo>
                <a:lnTo>
                  <a:pt x="342506" y="88176"/>
                </a:lnTo>
                <a:lnTo>
                  <a:pt x="326936" y="89941"/>
                </a:lnTo>
                <a:lnTo>
                  <a:pt x="311315" y="95618"/>
                </a:lnTo>
                <a:lnTo>
                  <a:pt x="297891" y="105752"/>
                </a:lnTo>
                <a:lnTo>
                  <a:pt x="288925" y="120916"/>
                </a:lnTo>
                <a:lnTo>
                  <a:pt x="288925" y="0"/>
                </a:lnTo>
                <a:lnTo>
                  <a:pt x="242227" y="0"/>
                </a:lnTo>
                <a:lnTo>
                  <a:pt x="242227" y="282028"/>
                </a:lnTo>
                <a:lnTo>
                  <a:pt x="288925" y="282028"/>
                </a:lnTo>
                <a:lnTo>
                  <a:pt x="288925" y="180263"/>
                </a:lnTo>
                <a:lnTo>
                  <a:pt x="291807" y="158140"/>
                </a:lnTo>
                <a:lnTo>
                  <a:pt x="300482" y="141389"/>
                </a:lnTo>
                <a:lnTo>
                  <a:pt x="314896" y="130771"/>
                </a:lnTo>
                <a:lnTo>
                  <a:pt x="335064" y="127063"/>
                </a:lnTo>
                <a:lnTo>
                  <a:pt x="355104" y="130771"/>
                </a:lnTo>
                <a:lnTo>
                  <a:pt x="369468" y="141389"/>
                </a:lnTo>
                <a:lnTo>
                  <a:pt x="378117" y="158140"/>
                </a:lnTo>
                <a:lnTo>
                  <a:pt x="381012" y="180263"/>
                </a:lnTo>
                <a:lnTo>
                  <a:pt x="381012" y="282028"/>
                </a:lnTo>
                <a:lnTo>
                  <a:pt x="427710" y="282028"/>
                </a:lnTo>
                <a:lnTo>
                  <a:pt x="427710" y="1802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5641987" y="908088"/>
            <a:ext cx="471805" cy="278130"/>
            <a:chOff x="5641987" y="908088"/>
            <a:chExt cx="471805" cy="278130"/>
          </a:xfrm>
        </p:grpSpPr>
        <p:sp>
          <p:nvSpPr>
            <p:cNvPr id="23" name="object 23"/>
            <p:cNvSpPr/>
            <p:nvPr/>
          </p:nvSpPr>
          <p:spPr>
            <a:xfrm>
              <a:off x="5641987" y="908088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1" y="2154"/>
                  </a:lnTo>
                  <a:lnTo>
                    <a:pt x="8018" y="8023"/>
                  </a:lnTo>
                  <a:lnTo>
                    <a:pt x="2152" y="16716"/>
                  </a:lnTo>
                  <a:lnTo>
                    <a:pt x="0" y="27343"/>
                  </a:lnTo>
                  <a:lnTo>
                    <a:pt x="2152" y="37977"/>
                  </a:lnTo>
                  <a:lnTo>
                    <a:pt x="8018" y="46674"/>
                  </a:lnTo>
                  <a:lnTo>
                    <a:pt x="16711" y="52544"/>
                  </a:lnTo>
                  <a:lnTo>
                    <a:pt x="27343" y="54698"/>
                  </a:lnTo>
                  <a:lnTo>
                    <a:pt x="37969" y="52544"/>
                  </a:lnTo>
                  <a:lnTo>
                    <a:pt x="46662" y="46674"/>
                  </a:lnTo>
                  <a:lnTo>
                    <a:pt x="52531" y="37977"/>
                  </a:lnTo>
                  <a:lnTo>
                    <a:pt x="54686" y="27343"/>
                  </a:lnTo>
                  <a:lnTo>
                    <a:pt x="52531" y="16716"/>
                  </a:lnTo>
                  <a:lnTo>
                    <a:pt x="46662" y="8023"/>
                  </a:lnTo>
                  <a:lnTo>
                    <a:pt x="37969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78" y="988457"/>
              <a:ext cx="184556" cy="19757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40750" y="988453"/>
              <a:ext cx="172466" cy="197573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204800" y="197433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99"/>
                </a:moveTo>
                <a:lnTo>
                  <a:pt x="673" y="484657"/>
                </a:lnTo>
                <a:lnTo>
                  <a:pt x="673" y="599986"/>
                </a:lnTo>
                <a:lnTo>
                  <a:pt x="189077" y="403199"/>
                </a:lnTo>
                <a:lnTo>
                  <a:pt x="189077" y="299999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99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293445" y="1577365"/>
            <a:ext cx="1177925" cy="292735"/>
            <a:chOff x="1293445" y="1577365"/>
            <a:chExt cx="1177925" cy="292735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3445" y="1577366"/>
              <a:ext cx="223545" cy="2134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9734" y="1636901"/>
              <a:ext cx="138252" cy="15685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82036" y="1577367"/>
              <a:ext cx="81280" cy="292735"/>
            </a:xfrm>
            <a:custGeom>
              <a:avLst/>
              <a:gdLst/>
              <a:ahLst/>
              <a:cxnLst/>
              <a:rect l="l" t="t" r="r" b="b"/>
              <a:pathLst>
                <a:path w="81280" h="292735">
                  <a:moveTo>
                    <a:pt x="62509" y="0"/>
                  </a:moveTo>
                  <a:lnTo>
                    <a:pt x="55489" y="1414"/>
                  </a:lnTo>
                  <a:lnTo>
                    <a:pt x="49766" y="5284"/>
                  </a:lnTo>
                  <a:lnTo>
                    <a:pt x="45912" y="11053"/>
                  </a:lnTo>
                  <a:lnTo>
                    <a:pt x="44500" y="18161"/>
                  </a:lnTo>
                  <a:lnTo>
                    <a:pt x="45912" y="25180"/>
                  </a:lnTo>
                  <a:lnTo>
                    <a:pt x="49766" y="30903"/>
                  </a:lnTo>
                  <a:lnTo>
                    <a:pt x="55489" y="34757"/>
                  </a:lnTo>
                  <a:lnTo>
                    <a:pt x="62509" y="36169"/>
                  </a:lnTo>
                  <a:lnTo>
                    <a:pt x="69617" y="34757"/>
                  </a:lnTo>
                  <a:lnTo>
                    <a:pt x="75385" y="30903"/>
                  </a:lnTo>
                  <a:lnTo>
                    <a:pt x="79256" y="25180"/>
                  </a:lnTo>
                  <a:lnTo>
                    <a:pt x="80670" y="18161"/>
                  </a:lnTo>
                  <a:lnTo>
                    <a:pt x="79256" y="11053"/>
                  </a:lnTo>
                  <a:lnTo>
                    <a:pt x="75385" y="5284"/>
                  </a:lnTo>
                  <a:lnTo>
                    <a:pt x="69617" y="1414"/>
                  </a:lnTo>
                  <a:lnTo>
                    <a:pt x="62509" y="0"/>
                  </a:lnTo>
                  <a:close/>
                </a:path>
                <a:path w="81280" h="292735">
                  <a:moveTo>
                    <a:pt x="7886" y="265658"/>
                  </a:moveTo>
                  <a:lnTo>
                    <a:pt x="0" y="286499"/>
                  </a:lnTo>
                  <a:lnTo>
                    <a:pt x="5407" y="288641"/>
                  </a:lnTo>
                  <a:lnTo>
                    <a:pt x="12206" y="290604"/>
                  </a:lnTo>
                  <a:lnTo>
                    <a:pt x="20007" y="292039"/>
                  </a:lnTo>
                  <a:lnTo>
                    <a:pt x="28422" y="292595"/>
                  </a:lnTo>
                  <a:lnTo>
                    <a:pt x="53225" y="287532"/>
                  </a:lnTo>
                  <a:lnTo>
                    <a:pt x="67883" y="273080"/>
                  </a:lnTo>
                  <a:lnTo>
                    <a:pt x="68972" y="269532"/>
                  </a:lnTo>
                  <a:lnTo>
                    <a:pt x="20535" y="269532"/>
                  </a:lnTo>
                  <a:lnTo>
                    <a:pt x="13690" y="267893"/>
                  </a:lnTo>
                  <a:lnTo>
                    <a:pt x="7886" y="265658"/>
                  </a:lnTo>
                  <a:close/>
                </a:path>
                <a:path w="81280" h="292735">
                  <a:moveTo>
                    <a:pt x="76644" y="62509"/>
                  </a:moveTo>
                  <a:lnTo>
                    <a:pt x="48513" y="62509"/>
                  </a:lnTo>
                  <a:lnTo>
                    <a:pt x="48513" y="220408"/>
                  </a:lnTo>
                  <a:lnTo>
                    <a:pt x="47866" y="242276"/>
                  </a:lnTo>
                  <a:lnTo>
                    <a:pt x="45111" y="257586"/>
                  </a:lnTo>
                  <a:lnTo>
                    <a:pt x="39036" y="266587"/>
                  </a:lnTo>
                  <a:lnTo>
                    <a:pt x="28422" y="269532"/>
                  </a:lnTo>
                  <a:lnTo>
                    <a:pt x="68972" y="269532"/>
                  </a:lnTo>
                  <a:lnTo>
                    <a:pt x="74865" y="250338"/>
                  </a:lnTo>
                  <a:lnTo>
                    <a:pt x="76644" y="220408"/>
                  </a:lnTo>
                  <a:lnTo>
                    <a:pt x="76644" y="6250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95442" y="1636896"/>
              <a:ext cx="164604" cy="1568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92786" y="1636897"/>
              <a:ext cx="104927" cy="15388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123020" y="1577365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4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4" h="213994">
                  <a:moveTo>
                    <a:pt x="18008" y="0"/>
                  </a:moveTo>
                  <a:lnTo>
                    <a:pt x="10983" y="1414"/>
                  </a:lnTo>
                  <a:lnTo>
                    <a:pt x="5260" y="5284"/>
                  </a:lnTo>
                  <a:lnTo>
                    <a:pt x="1410" y="11053"/>
                  </a:lnTo>
                  <a:lnTo>
                    <a:pt x="0" y="18161"/>
                  </a:lnTo>
                  <a:lnTo>
                    <a:pt x="1410" y="25180"/>
                  </a:lnTo>
                  <a:lnTo>
                    <a:pt x="5260" y="30903"/>
                  </a:lnTo>
                  <a:lnTo>
                    <a:pt x="10983" y="34757"/>
                  </a:lnTo>
                  <a:lnTo>
                    <a:pt x="18008" y="36169"/>
                  </a:lnTo>
                  <a:lnTo>
                    <a:pt x="25109" y="34757"/>
                  </a:lnTo>
                  <a:lnTo>
                    <a:pt x="30873" y="30903"/>
                  </a:lnTo>
                  <a:lnTo>
                    <a:pt x="34742" y="25180"/>
                  </a:lnTo>
                  <a:lnTo>
                    <a:pt x="36156" y="18161"/>
                  </a:lnTo>
                  <a:lnTo>
                    <a:pt x="34742" y="11053"/>
                  </a:lnTo>
                  <a:lnTo>
                    <a:pt x="30873" y="5284"/>
                  </a:lnTo>
                  <a:lnTo>
                    <a:pt x="25109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88946" y="1595375"/>
              <a:ext cx="282327" cy="274587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581851" y="1565159"/>
            <a:ext cx="655320" cy="229235"/>
            <a:chOff x="2581851" y="1565159"/>
            <a:chExt cx="655320" cy="229235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81851" y="1565159"/>
              <a:ext cx="139750" cy="22562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54349" y="1636901"/>
              <a:ext cx="138252" cy="15685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13292" y="1636900"/>
              <a:ext cx="323401" cy="15687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3354863" y="1565167"/>
            <a:ext cx="687705" cy="228600"/>
            <a:chOff x="3354863" y="1565167"/>
            <a:chExt cx="687705" cy="228600"/>
          </a:xfrm>
        </p:grpSpPr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54863" y="1565167"/>
              <a:ext cx="158051" cy="2286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39704" y="1636900"/>
              <a:ext cx="151511" cy="15687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18149" y="1636900"/>
              <a:ext cx="151511" cy="15687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02551" y="1636901"/>
              <a:ext cx="139750" cy="15388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4166271" y="1577365"/>
            <a:ext cx="934719" cy="292735"/>
            <a:chOff x="4166271" y="1577365"/>
            <a:chExt cx="934719" cy="292735"/>
          </a:xfrm>
        </p:grpSpPr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6271" y="1636896"/>
              <a:ext cx="158064" cy="23307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1125" y="1636901"/>
              <a:ext cx="138252" cy="15685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10069" y="1639877"/>
              <a:ext cx="159842" cy="23008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695215" y="1577365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4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4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4" y="34757"/>
                  </a:lnTo>
                  <a:lnTo>
                    <a:pt x="30878" y="30903"/>
                  </a:lnTo>
                  <a:lnTo>
                    <a:pt x="34744" y="25180"/>
                  </a:lnTo>
                  <a:lnTo>
                    <a:pt x="36156" y="18161"/>
                  </a:lnTo>
                  <a:lnTo>
                    <a:pt x="34744" y="11053"/>
                  </a:lnTo>
                  <a:lnTo>
                    <a:pt x="30878" y="5284"/>
                  </a:lnTo>
                  <a:lnTo>
                    <a:pt x="25114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70070" y="1636901"/>
              <a:ext cx="139750" cy="15388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42560" y="1636896"/>
              <a:ext cx="158064" cy="233070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5224589" y="1595375"/>
            <a:ext cx="724535" cy="198755"/>
            <a:chOff x="5224589" y="1595375"/>
            <a:chExt cx="724535" cy="198755"/>
          </a:xfrm>
        </p:grpSpPr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24589" y="1636897"/>
              <a:ext cx="257917" cy="15686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12278" y="1595375"/>
              <a:ext cx="106108" cy="19838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42199" y="1636900"/>
              <a:ext cx="151511" cy="15687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17674" y="1636897"/>
              <a:ext cx="130962" cy="156870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6054754" y="1562190"/>
            <a:ext cx="427990" cy="231775"/>
            <a:chOff x="6054754" y="1562190"/>
            <a:chExt cx="427990" cy="231775"/>
          </a:xfrm>
        </p:grpSpPr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54754" y="1562190"/>
              <a:ext cx="289918" cy="23157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7411" y="1636897"/>
              <a:ext cx="104927" cy="15388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6579525" y="1577366"/>
            <a:ext cx="182880" cy="213995"/>
            <a:chOff x="6579525" y="1577366"/>
            <a:chExt cx="182880" cy="213995"/>
          </a:xfrm>
        </p:grpSpPr>
        <p:pic>
          <p:nvPicPr>
            <p:cNvPr id="60" name="object 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79525" y="1577366"/>
              <a:ext cx="78727" cy="21342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83556" y="1577366"/>
              <a:ext cx="78727" cy="213423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6877330" y="1595375"/>
            <a:ext cx="294640" cy="198755"/>
            <a:chOff x="6877330" y="1595375"/>
            <a:chExt cx="294640" cy="198755"/>
          </a:xfrm>
        </p:grpSpPr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77330" y="1595375"/>
              <a:ext cx="106108" cy="19838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07254" y="1636896"/>
              <a:ext cx="164604" cy="156870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7283925" y="1636896"/>
            <a:ext cx="638175" cy="157480"/>
            <a:chOff x="7283925" y="1636896"/>
            <a:chExt cx="638175" cy="157480"/>
          </a:xfrm>
        </p:grpSpPr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83925" y="1636896"/>
              <a:ext cx="500062" cy="15687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16877" y="1636897"/>
              <a:ext cx="104927" cy="153885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8032379" y="1574388"/>
            <a:ext cx="347345" cy="219710"/>
            <a:chOff x="8032379" y="1574388"/>
            <a:chExt cx="347345" cy="219710"/>
          </a:xfrm>
        </p:grpSpPr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32379" y="1577372"/>
              <a:ext cx="150317" cy="21639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07859" y="1574388"/>
              <a:ext cx="171742" cy="219379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8409368" y="1617751"/>
            <a:ext cx="140335" cy="139700"/>
          </a:xfrm>
          <a:custGeom>
            <a:avLst/>
            <a:gdLst/>
            <a:ahLst/>
            <a:cxnLst/>
            <a:rect l="l" t="t" r="r" b="b"/>
            <a:pathLst>
              <a:path w="140334" h="139700">
                <a:moveTo>
                  <a:pt x="140042" y="58420"/>
                </a:moveTo>
                <a:lnTo>
                  <a:pt x="83045" y="58420"/>
                </a:lnTo>
                <a:lnTo>
                  <a:pt x="83045" y="0"/>
                </a:lnTo>
                <a:lnTo>
                  <a:pt x="56553" y="0"/>
                </a:lnTo>
                <a:lnTo>
                  <a:pt x="56553" y="58420"/>
                </a:lnTo>
                <a:lnTo>
                  <a:pt x="0" y="58420"/>
                </a:lnTo>
                <a:lnTo>
                  <a:pt x="0" y="82550"/>
                </a:lnTo>
                <a:lnTo>
                  <a:pt x="56553" y="82550"/>
                </a:lnTo>
                <a:lnTo>
                  <a:pt x="56553" y="139700"/>
                </a:lnTo>
                <a:lnTo>
                  <a:pt x="83045" y="139700"/>
                </a:lnTo>
                <a:lnTo>
                  <a:pt x="83045" y="82550"/>
                </a:lnTo>
                <a:lnTo>
                  <a:pt x="140042" y="82550"/>
                </a:lnTo>
                <a:lnTo>
                  <a:pt x="140042" y="584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2"/>
          <p:cNvGrpSpPr/>
          <p:nvPr/>
        </p:nvGrpSpPr>
        <p:grpSpPr>
          <a:xfrm>
            <a:off x="8657017" y="1636897"/>
            <a:ext cx="775335" cy="233679"/>
            <a:chOff x="8657017" y="1636897"/>
            <a:chExt cx="775335" cy="233679"/>
          </a:xfrm>
        </p:grpSpPr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657017" y="1636900"/>
              <a:ext cx="323401" cy="23306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07363" y="1636901"/>
              <a:ext cx="138252" cy="15685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184311" y="1636897"/>
              <a:ext cx="247647" cy="156870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61825" y="1622124"/>
            <a:ext cx="149428" cy="14942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239858" y="2220103"/>
            <a:ext cx="198981" cy="108204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144902" y="2625023"/>
            <a:ext cx="295426" cy="109683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095346" y="3031422"/>
            <a:ext cx="344982" cy="10967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059553" y="3437822"/>
            <a:ext cx="380775" cy="109684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861167" y="3844223"/>
            <a:ext cx="350264" cy="109684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266718" y="3844223"/>
            <a:ext cx="173610" cy="10968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42983" y="4252103"/>
            <a:ext cx="374751" cy="108207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075257" y="4246011"/>
            <a:ext cx="368790" cy="114296"/>
          </a:xfrm>
          <a:prstGeom prst="rect">
            <a:avLst/>
          </a:prstGeom>
        </p:spPr>
      </p:pic>
      <p:sp>
        <p:nvSpPr>
          <p:cNvPr id="85" name="object 85"/>
          <p:cNvSpPr/>
          <p:nvPr/>
        </p:nvSpPr>
        <p:spPr>
          <a:xfrm>
            <a:off x="6200791" y="251441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5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89060" y="251441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5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77330" y="3625494"/>
            <a:ext cx="0" cy="919480"/>
          </a:xfrm>
          <a:custGeom>
            <a:avLst/>
            <a:gdLst/>
            <a:ahLst/>
            <a:cxnLst/>
            <a:rect l="l" t="t" r="r" b="b"/>
            <a:pathLst>
              <a:path h="919479">
                <a:moveTo>
                  <a:pt x="0" y="0"/>
                </a:moveTo>
                <a:lnTo>
                  <a:pt x="0" y="91944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77330" y="2514413"/>
            <a:ext cx="0" cy="815340"/>
          </a:xfrm>
          <a:custGeom>
            <a:avLst/>
            <a:gdLst/>
            <a:ahLst/>
            <a:cxnLst/>
            <a:rect l="l" t="t" r="r" b="b"/>
            <a:pathLst>
              <a:path h="815339">
                <a:moveTo>
                  <a:pt x="0" y="0"/>
                </a:moveTo>
                <a:lnTo>
                  <a:pt x="0" y="8149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65600" y="3625494"/>
            <a:ext cx="0" cy="919480"/>
          </a:xfrm>
          <a:custGeom>
            <a:avLst/>
            <a:gdLst/>
            <a:ahLst/>
            <a:cxnLst/>
            <a:rect l="l" t="t" r="r" b="b"/>
            <a:pathLst>
              <a:path h="919479">
                <a:moveTo>
                  <a:pt x="0" y="0"/>
                </a:moveTo>
                <a:lnTo>
                  <a:pt x="0" y="91944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65600" y="3212973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65600" y="281059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1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53870" y="3625494"/>
            <a:ext cx="0" cy="919480"/>
          </a:xfrm>
          <a:custGeom>
            <a:avLst/>
            <a:gdLst/>
            <a:ahLst/>
            <a:cxnLst/>
            <a:rect l="l" t="t" r="r" b="b"/>
            <a:pathLst>
              <a:path h="919479">
                <a:moveTo>
                  <a:pt x="0" y="0"/>
                </a:moveTo>
                <a:lnTo>
                  <a:pt x="0" y="91944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53870" y="3212973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53870" y="281059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1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42139" y="251441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5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24251" y="251441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5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12521" y="251441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5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047712" y="251441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5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35981" y="2514413"/>
            <a:ext cx="0" cy="2030730"/>
          </a:xfrm>
          <a:custGeom>
            <a:avLst/>
            <a:gdLst/>
            <a:ahLst/>
            <a:cxnLst/>
            <a:rect l="l" t="t" r="r" b="b"/>
            <a:pathLst>
              <a:path h="2030729">
                <a:moveTo>
                  <a:pt x="0" y="0"/>
                </a:moveTo>
                <a:lnTo>
                  <a:pt x="0" y="20305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2538434" y="2514413"/>
            <a:ext cx="7392670" cy="2186940"/>
            <a:chOff x="2538434" y="2514413"/>
            <a:chExt cx="7392670" cy="2186940"/>
          </a:xfrm>
        </p:grpSpPr>
        <p:sp>
          <p:nvSpPr>
            <p:cNvPr id="101" name="object 101"/>
            <p:cNvSpPr/>
            <p:nvPr/>
          </p:nvSpPr>
          <p:spPr>
            <a:xfrm>
              <a:off x="9759442" y="2514413"/>
              <a:ext cx="0" cy="2030730"/>
            </a:xfrm>
            <a:custGeom>
              <a:avLst/>
              <a:gdLst/>
              <a:ahLst/>
              <a:cxnLst/>
              <a:rect l="l" t="t" r="r" b="b"/>
              <a:pathLst>
                <a:path h="2030729">
                  <a:moveTo>
                    <a:pt x="0" y="0"/>
                  </a:moveTo>
                  <a:lnTo>
                    <a:pt x="0" y="203052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629837" y="4549973"/>
              <a:ext cx="7148195" cy="0"/>
            </a:xfrm>
            <a:custGeom>
              <a:avLst/>
              <a:gdLst/>
              <a:ahLst/>
              <a:cxnLst/>
              <a:rect l="l" t="t" r="r" b="b"/>
              <a:pathLst>
                <a:path w="7148195">
                  <a:moveTo>
                    <a:pt x="71480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42133" y="2514422"/>
              <a:ext cx="1640839" cy="296545"/>
            </a:xfrm>
            <a:custGeom>
              <a:avLst/>
              <a:gdLst/>
              <a:ahLst/>
              <a:cxnLst/>
              <a:rect l="l" t="t" r="r" b="b"/>
              <a:pathLst>
                <a:path w="1640839" h="296544">
                  <a:moveTo>
                    <a:pt x="1640649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1640649" y="296176"/>
                  </a:lnTo>
                  <a:lnTo>
                    <a:pt x="1640649" y="0"/>
                  </a:lnTo>
                  <a:close/>
                </a:path>
              </a:pathLst>
            </a:custGeom>
            <a:solidFill>
              <a:srgbClr val="4E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42146" y="2916796"/>
              <a:ext cx="1562735" cy="296545"/>
            </a:xfrm>
            <a:custGeom>
              <a:avLst/>
              <a:gdLst/>
              <a:ahLst/>
              <a:cxnLst/>
              <a:rect l="l" t="t" r="r" b="b"/>
              <a:pathLst>
                <a:path w="1562735" h="296544">
                  <a:moveTo>
                    <a:pt x="1562722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1562722" y="296176"/>
                  </a:lnTo>
                  <a:lnTo>
                    <a:pt x="1562722" y="0"/>
                  </a:lnTo>
                  <a:close/>
                </a:path>
              </a:pathLst>
            </a:custGeom>
            <a:solidFill>
              <a:srgbClr val="F5B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42133" y="3329317"/>
              <a:ext cx="2540000" cy="296545"/>
            </a:xfrm>
            <a:custGeom>
              <a:avLst/>
              <a:gdLst/>
              <a:ahLst/>
              <a:cxnLst/>
              <a:rect l="l" t="t" r="r" b="b"/>
              <a:pathLst>
                <a:path w="2540000" h="296545">
                  <a:moveTo>
                    <a:pt x="2539707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2539707" y="296176"/>
                  </a:lnTo>
                  <a:lnTo>
                    <a:pt x="2539707" y="0"/>
                  </a:lnTo>
                  <a:close/>
                </a:path>
              </a:pathLst>
            </a:custGeom>
            <a:solidFill>
              <a:srgbClr val="69C6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42133" y="3741839"/>
              <a:ext cx="264795" cy="296545"/>
            </a:xfrm>
            <a:custGeom>
              <a:avLst/>
              <a:gdLst/>
              <a:ahLst/>
              <a:cxnLst/>
              <a:rect l="l" t="t" r="r" b="b"/>
              <a:pathLst>
                <a:path w="264794" h="296545">
                  <a:moveTo>
                    <a:pt x="264591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264591" y="296176"/>
                  </a:lnTo>
                  <a:lnTo>
                    <a:pt x="264591" y="0"/>
                  </a:lnTo>
                  <a:close/>
                </a:path>
              </a:pathLst>
            </a:custGeom>
            <a:solidFill>
              <a:srgbClr val="F68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42146" y="4147604"/>
              <a:ext cx="123189" cy="296545"/>
            </a:xfrm>
            <a:custGeom>
              <a:avLst/>
              <a:gdLst/>
              <a:ahLst/>
              <a:cxnLst/>
              <a:rect l="l" t="t" r="r" b="b"/>
              <a:pathLst>
                <a:path w="123189" h="296545">
                  <a:moveTo>
                    <a:pt x="122986" y="0"/>
                  </a:moveTo>
                  <a:lnTo>
                    <a:pt x="0" y="0"/>
                  </a:lnTo>
                  <a:lnTo>
                    <a:pt x="0" y="296176"/>
                  </a:lnTo>
                  <a:lnTo>
                    <a:pt x="122986" y="296176"/>
                  </a:lnTo>
                  <a:lnTo>
                    <a:pt x="122986" y="0"/>
                  </a:lnTo>
                  <a:close/>
                </a:path>
              </a:pathLst>
            </a:custGeom>
            <a:solidFill>
              <a:srgbClr val="7E5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538434" y="4591179"/>
              <a:ext cx="196231" cy="10967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223878" y="4591179"/>
              <a:ext cx="251962" cy="10967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923539" y="4591179"/>
              <a:ext cx="280983" cy="10967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636581" y="4591179"/>
              <a:ext cx="283742" cy="10967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348782" y="4591179"/>
              <a:ext cx="291175" cy="10967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061091" y="4591179"/>
              <a:ext cx="283964" cy="10968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75181" y="4591179"/>
              <a:ext cx="285302" cy="109683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491594" y="4591179"/>
              <a:ext cx="274956" cy="10967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198726" y="4591179"/>
              <a:ext cx="289542" cy="10967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915900" y="4591173"/>
              <a:ext cx="287014" cy="10968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580656" y="4591179"/>
              <a:ext cx="350189" cy="109678"/>
            </a:xfrm>
            <a:prstGeom prst="rect">
              <a:avLst/>
            </a:prstGeom>
          </p:spPr>
        </p:pic>
      </p:grpSp>
      <p:sp>
        <p:nvSpPr>
          <p:cNvPr id="119" name="object 119"/>
          <p:cNvSpPr/>
          <p:nvPr/>
        </p:nvSpPr>
        <p:spPr>
          <a:xfrm>
            <a:off x="2642133" y="2116797"/>
            <a:ext cx="1069975" cy="296545"/>
          </a:xfrm>
          <a:custGeom>
            <a:avLst/>
            <a:gdLst/>
            <a:ahLst/>
            <a:cxnLst/>
            <a:rect l="l" t="t" r="r" b="b"/>
            <a:pathLst>
              <a:path w="1069975" h="296544">
                <a:moveTo>
                  <a:pt x="1069848" y="0"/>
                </a:moveTo>
                <a:lnTo>
                  <a:pt x="0" y="0"/>
                </a:lnTo>
                <a:lnTo>
                  <a:pt x="0" y="296176"/>
                </a:lnTo>
                <a:lnTo>
                  <a:pt x="1069848" y="296176"/>
                </a:lnTo>
                <a:lnTo>
                  <a:pt x="1069848" y="0"/>
                </a:lnTo>
                <a:close/>
              </a:path>
            </a:pathLst>
          </a:custGeom>
          <a:solidFill>
            <a:srgbClr val="2DB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0" name="object 120"/>
          <p:cNvGrpSpPr/>
          <p:nvPr/>
        </p:nvGrpSpPr>
        <p:grpSpPr>
          <a:xfrm>
            <a:off x="907934" y="5486843"/>
            <a:ext cx="2418715" cy="381000"/>
            <a:chOff x="907934" y="5486843"/>
            <a:chExt cx="2418715" cy="381000"/>
          </a:xfrm>
        </p:grpSpPr>
        <p:sp>
          <p:nvSpPr>
            <p:cNvPr id="121" name="object 121"/>
            <p:cNvSpPr/>
            <p:nvPr/>
          </p:nvSpPr>
          <p:spPr>
            <a:xfrm>
              <a:off x="907934" y="5502097"/>
              <a:ext cx="213995" cy="267335"/>
            </a:xfrm>
            <a:custGeom>
              <a:avLst/>
              <a:gdLst/>
              <a:ahLst/>
              <a:cxnLst/>
              <a:rect l="l" t="t" r="r" b="b"/>
              <a:pathLst>
                <a:path w="213994" h="267335">
                  <a:moveTo>
                    <a:pt x="112928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50228" y="266776"/>
                  </a:lnTo>
                  <a:lnTo>
                    <a:pt x="50228" y="168186"/>
                  </a:lnTo>
                  <a:lnTo>
                    <a:pt x="155546" y="168186"/>
                  </a:lnTo>
                  <a:lnTo>
                    <a:pt x="151612" y="161480"/>
                  </a:lnTo>
                  <a:lnTo>
                    <a:pt x="175253" y="152215"/>
                  </a:lnTo>
                  <a:lnTo>
                    <a:pt x="194795" y="137020"/>
                  </a:lnTo>
                  <a:lnTo>
                    <a:pt x="201283" y="126136"/>
                  </a:lnTo>
                  <a:lnTo>
                    <a:pt x="50228" y="126136"/>
                  </a:lnTo>
                  <a:lnTo>
                    <a:pt x="50228" y="42049"/>
                  </a:lnTo>
                  <a:lnTo>
                    <a:pt x="202141" y="42049"/>
                  </a:lnTo>
                  <a:lnTo>
                    <a:pt x="188845" y="22723"/>
                  </a:lnTo>
                  <a:lnTo>
                    <a:pt x="157679" y="5893"/>
                  </a:lnTo>
                  <a:lnTo>
                    <a:pt x="112928" y="0"/>
                  </a:lnTo>
                  <a:close/>
                </a:path>
                <a:path w="213994" h="267335">
                  <a:moveTo>
                    <a:pt x="155546" y="168186"/>
                  </a:moveTo>
                  <a:lnTo>
                    <a:pt x="99339" y="168186"/>
                  </a:lnTo>
                  <a:lnTo>
                    <a:pt x="157010" y="266776"/>
                  </a:lnTo>
                  <a:lnTo>
                    <a:pt x="213385" y="266776"/>
                  </a:lnTo>
                  <a:lnTo>
                    <a:pt x="155546" y="168186"/>
                  </a:lnTo>
                  <a:close/>
                </a:path>
                <a:path w="213994" h="267335">
                  <a:moveTo>
                    <a:pt x="202141" y="42049"/>
                  </a:moveTo>
                  <a:lnTo>
                    <a:pt x="112928" y="42049"/>
                  </a:lnTo>
                  <a:lnTo>
                    <a:pt x="135409" y="44512"/>
                  </a:lnTo>
                  <a:lnTo>
                    <a:pt x="150779" y="52120"/>
                  </a:lnTo>
                  <a:lnTo>
                    <a:pt x="159593" y="65206"/>
                  </a:lnTo>
                  <a:lnTo>
                    <a:pt x="162407" y="84099"/>
                  </a:lnTo>
                  <a:lnTo>
                    <a:pt x="159593" y="103065"/>
                  </a:lnTo>
                  <a:lnTo>
                    <a:pt x="150779" y="116138"/>
                  </a:lnTo>
                  <a:lnTo>
                    <a:pt x="135409" y="123700"/>
                  </a:lnTo>
                  <a:lnTo>
                    <a:pt x="112928" y="126136"/>
                  </a:lnTo>
                  <a:lnTo>
                    <a:pt x="201283" y="126136"/>
                  </a:lnTo>
                  <a:lnTo>
                    <a:pt x="208094" y="114710"/>
                  </a:lnTo>
                  <a:lnTo>
                    <a:pt x="213004" y="84099"/>
                  </a:lnTo>
                  <a:lnTo>
                    <a:pt x="207072" y="49216"/>
                  </a:lnTo>
                  <a:lnTo>
                    <a:pt x="202141" y="420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5308" y="5575029"/>
              <a:ext cx="200926" cy="19757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72643" y="5575027"/>
              <a:ext cx="172465" cy="197573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578589" y="5575032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5" h="293370">
                  <a:moveTo>
                    <a:pt x="46697" y="3721"/>
                  </a:moveTo>
                  <a:lnTo>
                    <a:pt x="0" y="3721"/>
                  </a:lnTo>
                  <a:lnTo>
                    <a:pt x="0" y="292811"/>
                  </a:lnTo>
                  <a:lnTo>
                    <a:pt x="46697" y="292811"/>
                  </a:lnTo>
                  <a:lnTo>
                    <a:pt x="46697" y="162026"/>
                  </a:lnTo>
                  <a:lnTo>
                    <a:pt x="184584" y="162026"/>
                  </a:lnTo>
                  <a:lnTo>
                    <a:pt x="186650" y="158495"/>
                  </a:lnTo>
                  <a:lnTo>
                    <a:pt x="101942" y="158495"/>
                  </a:lnTo>
                  <a:lnTo>
                    <a:pt x="76674" y="153560"/>
                  </a:lnTo>
                  <a:lnTo>
                    <a:pt x="59532" y="140358"/>
                  </a:lnTo>
                  <a:lnTo>
                    <a:pt x="49784" y="121296"/>
                  </a:lnTo>
                  <a:lnTo>
                    <a:pt x="46697" y="98780"/>
                  </a:lnTo>
                  <a:lnTo>
                    <a:pt x="49784" y="76264"/>
                  </a:lnTo>
                  <a:lnTo>
                    <a:pt x="59532" y="57202"/>
                  </a:lnTo>
                  <a:lnTo>
                    <a:pt x="76674" y="44000"/>
                  </a:lnTo>
                  <a:lnTo>
                    <a:pt x="101942" y="39065"/>
                  </a:lnTo>
                  <a:lnTo>
                    <a:pt x="186606" y="39065"/>
                  </a:lnTo>
                  <a:lnTo>
                    <a:pt x="184541" y="35534"/>
                  </a:lnTo>
                  <a:lnTo>
                    <a:pt x="46697" y="35534"/>
                  </a:lnTo>
                  <a:lnTo>
                    <a:pt x="46697" y="3721"/>
                  </a:lnTo>
                  <a:close/>
                </a:path>
                <a:path w="205105" h="293370">
                  <a:moveTo>
                    <a:pt x="184584" y="162026"/>
                  </a:moveTo>
                  <a:lnTo>
                    <a:pt x="46697" y="162026"/>
                  </a:lnTo>
                  <a:lnTo>
                    <a:pt x="58565" y="177705"/>
                  </a:lnTo>
                  <a:lnTo>
                    <a:pt x="74829" y="188795"/>
                  </a:lnTo>
                  <a:lnTo>
                    <a:pt x="93259" y="195384"/>
                  </a:lnTo>
                  <a:lnTo>
                    <a:pt x="111620" y="197561"/>
                  </a:lnTo>
                  <a:lnTo>
                    <a:pt x="151014" y="190027"/>
                  </a:lnTo>
                  <a:lnTo>
                    <a:pt x="180363" y="169240"/>
                  </a:lnTo>
                  <a:lnTo>
                    <a:pt x="184584" y="162026"/>
                  </a:lnTo>
                  <a:close/>
                </a:path>
                <a:path w="205105" h="293370">
                  <a:moveTo>
                    <a:pt x="186606" y="39065"/>
                  </a:moveTo>
                  <a:lnTo>
                    <a:pt x="101942" y="39065"/>
                  </a:lnTo>
                  <a:lnTo>
                    <a:pt x="127218" y="44000"/>
                  </a:lnTo>
                  <a:lnTo>
                    <a:pt x="144364" y="57202"/>
                  </a:lnTo>
                  <a:lnTo>
                    <a:pt x="154113" y="76264"/>
                  </a:lnTo>
                  <a:lnTo>
                    <a:pt x="157200" y="98780"/>
                  </a:lnTo>
                  <a:lnTo>
                    <a:pt x="154113" y="121296"/>
                  </a:lnTo>
                  <a:lnTo>
                    <a:pt x="144364" y="140358"/>
                  </a:lnTo>
                  <a:lnTo>
                    <a:pt x="127218" y="153560"/>
                  </a:lnTo>
                  <a:lnTo>
                    <a:pt x="101942" y="158495"/>
                  </a:lnTo>
                  <a:lnTo>
                    <a:pt x="186650" y="158495"/>
                  </a:lnTo>
                  <a:lnTo>
                    <a:pt x="198690" y="137918"/>
                  </a:lnTo>
                  <a:lnTo>
                    <a:pt x="205016" y="98780"/>
                  </a:lnTo>
                  <a:lnTo>
                    <a:pt x="198690" y="59723"/>
                  </a:lnTo>
                  <a:lnTo>
                    <a:pt x="186606" y="39065"/>
                  </a:lnTo>
                  <a:close/>
                </a:path>
                <a:path w="205105" h="293370">
                  <a:moveTo>
                    <a:pt x="111620" y="0"/>
                  </a:moveTo>
                  <a:lnTo>
                    <a:pt x="93259" y="2176"/>
                  </a:lnTo>
                  <a:lnTo>
                    <a:pt x="74829" y="8766"/>
                  </a:lnTo>
                  <a:lnTo>
                    <a:pt x="58565" y="19856"/>
                  </a:lnTo>
                  <a:lnTo>
                    <a:pt x="46697" y="35534"/>
                  </a:lnTo>
                  <a:lnTo>
                    <a:pt x="184541" y="35534"/>
                  </a:lnTo>
                  <a:lnTo>
                    <a:pt x="180363" y="28392"/>
                  </a:lnTo>
                  <a:lnTo>
                    <a:pt x="151014" y="7560"/>
                  </a:lnTo>
                  <a:lnTo>
                    <a:pt x="1116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3361" y="5575022"/>
              <a:ext cx="212089" cy="19757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2650" y="5575024"/>
              <a:ext cx="185483" cy="193852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2285335" y="5486843"/>
              <a:ext cx="205104" cy="285750"/>
            </a:xfrm>
            <a:custGeom>
              <a:avLst/>
              <a:gdLst/>
              <a:ahLst/>
              <a:cxnLst/>
              <a:rect l="l" t="t" r="r" b="b"/>
              <a:pathLst>
                <a:path w="205105" h="285750">
                  <a:moveTo>
                    <a:pt x="93395" y="88188"/>
                  </a:moveTo>
                  <a:lnTo>
                    <a:pt x="54001" y="95749"/>
                  </a:lnTo>
                  <a:lnTo>
                    <a:pt x="24652" y="116581"/>
                  </a:lnTo>
                  <a:lnTo>
                    <a:pt x="6325" y="147912"/>
                  </a:lnTo>
                  <a:lnTo>
                    <a:pt x="0" y="186969"/>
                  </a:lnTo>
                  <a:lnTo>
                    <a:pt x="6325" y="226106"/>
                  </a:lnTo>
                  <a:lnTo>
                    <a:pt x="24652" y="257429"/>
                  </a:lnTo>
                  <a:lnTo>
                    <a:pt x="54001" y="278216"/>
                  </a:lnTo>
                  <a:lnTo>
                    <a:pt x="93395" y="285750"/>
                  </a:lnTo>
                  <a:lnTo>
                    <a:pt x="111751" y="283573"/>
                  </a:lnTo>
                  <a:lnTo>
                    <a:pt x="130181" y="276983"/>
                  </a:lnTo>
                  <a:lnTo>
                    <a:pt x="146448" y="265893"/>
                  </a:lnTo>
                  <a:lnTo>
                    <a:pt x="158318" y="250215"/>
                  </a:lnTo>
                  <a:lnTo>
                    <a:pt x="205016" y="250215"/>
                  </a:lnTo>
                  <a:lnTo>
                    <a:pt x="205016" y="246684"/>
                  </a:lnTo>
                  <a:lnTo>
                    <a:pt x="103060" y="246684"/>
                  </a:lnTo>
                  <a:lnTo>
                    <a:pt x="77792" y="241749"/>
                  </a:lnTo>
                  <a:lnTo>
                    <a:pt x="60650" y="228547"/>
                  </a:lnTo>
                  <a:lnTo>
                    <a:pt x="50902" y="209485"/>
                  </a:lnTo>
                  <a:lnTo>
                    <a:pt x="47815" y="186969"/>
                  </a:lnTo>
                  <a:lnTo>
                    <a:pt x="50902" y="164453"/>
                  </a:lnTo>
                  <a:lnTo>
                    <a:pt x="60650" y="145391"/>
                  </a:lnTo>
                  <a:lnTo>
                    <a:pt x="77792" y="132189"/>
                  </a:lnTo>
                  <a:lnTo>
                    <a:pt x="103060" y="127254"/>
                  </a:lnTo>
                  <a:lnTo>
                    <a:pt x="205016" y="127254"/>
                  </a:lnTo>
                  <a:lnTo>
                    <a:pt x="205016" y="123723"/>
                  </a:lnTo>
                  <a:lnTo>
                    <a:pt x="158318" y="123723"/>
                  </a:lnTo>
                  <a:lnTo>
                    <a:pt x="146448" y="108044"/>
                  </a:lnTo>
                  <a:lnTo>
                    <a:pt x="130181" y="96954"/>
                  </a:lnTo>
                  <a:lnTo>
                    <a:pt x="111751" y="90365"/>
                  </a:lnTo>
                  <a:lnTo>
                    <a:pt x="93395" y="88188"/>
                  </a:lnTo>
                  <a:close/>
                </a:path>
                <a:path w="205105" h="285750">
                  <a:moveTo>
                    <a:pt x="205016" y="250215"/>
                  </a:moveTo>
                  <a:lnTo>
                    <a:pt x="158318" y="250215"/>
                  </a:lnTo>
                  <a:lnTo>
                    <a:pt x="158318" y="282028"/>
                  </a:lnTo>
                  <a:lnTo>
                    <a:pt x="205016" y="282028"/>
                  </a:lnTo>
                  <a:lnTo>
                    <a:pt x="205016" y="250215"/>
                  </a:lnTo>
                  <a:close/>
                </a:path>
                <a:path w="205105" h="285750">
                  <a:moveTo>
                    <a:pt x="205016" y="127254"/>
                  </a:moveTo>
                  <a:lnTo>
                    <a:pt x="103060" y="127254"/>
                  </a:lnTo>
                  <a:lnTo>
                    <a:pt x="128335" y="132189"/>
                  </a:lnTo>
                  <a:lnTo>
                    <a:pt x="145481" y="145391"/>
                  </a:lnTo>
                  <a:lnTo>
                    <a:pt x="155231" y="164453"/>
                  </a:lnTo>
                  <a:lnTo>
                    <a:pt x="158318" y="186969"/>
                  </a:lnTo>
                  <a:lnTo>
                    <a:pt x="155231" y="209485"/>
                  </a:lnTo>
                  <a:lnTo>
                    <a:pt x="145481" y="228547"/>
                  </a:lnTo>
                  <a:lnTo>
                    <a:pt x="128335" y="241749"/>
                  </a:lnTo>
                  <a:lnTo>
                    <a:pt x="103060" y="246684"/>
                  </a:lnTo>
                  <a:lnTo>
                    <a:pt x="205016" y="246684"/>
                  </a:lnTo>
                  <a:lnTo>
                    <a:pt x="205016" y="127254"/>
                  </a:lnTo>
                  <a:close/>
                </a:path>
                <a:path w="205105" h="285750">
                  <a:moveTo>
                    <a:pt x="205016" y="0"/>
                  </a:moveTo>
                  <a:lnTo>
                    <a:pt x="158318" y="0"/>
                  </a:lnTo>
                  <a:lnTo>
                    <a:pt x="158318" y="123723"/>
                  </a:lnTo>
                  <a:lnTo>
                    <a:pt x="205016" y="123723"/>
                  </a:lnTo>
                  <a:lnTo>
                    <a:pt x="20501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7550" y="5575029"/>
              <a:ext cx="200926" cy="19757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6049" y="5575024"/>
              <a:ext cx="185483" cy="193852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985015" y="5523123"/>
              <a:ext cx="146596" cy="24947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153930" y="5575027"/>
              <a:ext cx="172466" cy="197573"/>
            </a:xfrm>
            <a:prstGeom prst="rect">
              <a:avLst/>
            </a:prstGeom>
          </p:spPr>
        </p:pic>
      </p:grpSp>
      <p:grpSp>
        <p:nvGrpSpPr>
          <p:cNvPr id="132" name="object 132"/>
          <p:cNvGrpSpPr/>
          <p:nvPr/>
        </p:nvGrpSpPr>
        <p:grpSpPr>
          <a:xfrm>
            <a:off x="3466476" y="5502106"/>
            <a:ext cx="1277620" cy="365760"/>
            <a:chOff x="3466476" y="5502106"/>
            <a:chExt cx="1277620" cy="365760"/>
          </a:xfrm>
        </p:grpSpPr>
        <p:sp>
          <p:nvSpPr>
            <p:cNvPr id="133" name="object 133"/>
            <p:cNvSpPr/>
            <p:nvPr/>
          </p:nvSpPr>
          <p:spPr>
            <a:xfrm>
              <a:off x="3466476" y="5502106"/>
              <a:ext cx="236854" cy="267335"/>
            </a:xfrm>
            <a:custGeom>
              <a:avLst/>
              <a:gdLst/>
              <a:ahLst/>
              <a:cxnLst/>
              <a:rect l="l" t="t" r="r" b="b"/>
              <a:pathLst>
                <a:path w="236854" h="267335">
                  <a:moveTo>
                    <a:pt x="105105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105105" y="266776"/>
                  </a:lnTo>
                  <a:lnTo>
                    <a:pt x="153288" y="260119"/>
                  </a:lnTo>
                  <a:lnTo>
                    <a:pt x="190221" y="241469"/>
                  </a:lnTo>
                  <a:lnTo>
                    <a:pt x="205407" y="224726"/>
                  </a:lnTo>
                  <a:lnTo>
                    <a:pt x="50228" y="224726"/>
                  </a:lnTo>
                  <a:lnTo>
                    <a:pt x="50228" y="42037"/>
                  </a:lnTo>
                  <a:lnTo>
                    <a:pt x="205335" y="42037"/>
                  </a:lnTo>
                  <a:lnTo>
                    <a:pt x="190221" y="25358"/>
                  </a:lnTo>
                  <a:lnTo>
                    <a:pt x="153288" y="6674"/>
                  </a:lnTo>
                  <a:lnTo>
                    <a:pt x="105105" y="0"/>
                  </a:lnTo>
                  <a:close/>
                </a:path>
                <a:path w="236854" h="267335">
                  <a:moveTo>
                    <a:pt x="205335" y="42037"/>
                  </a:moveTo>
                  <a:lnTo>
                    <a:pt x="105105" y="42037"/>
                  </a:lnTo>
                  <a:lnTo>
                    <a:pt x="142051" y="49559"/>
                  </a:lnTo>
                  <a:lnTo>
                    <a:pt x="167105" y="69710"/>
                  </a:lnTo>
                  <a:lnTo>
                    <a:pt x="181345" y="98861"/>
                  </a:lnTo>
                  <a:lnTo>
                    <a:pt x="185851" y="133388"/>
                  </a:lnTo>
                  <a:lnTo>
                    <a:pt x="181345" y="167906"/>
                  </a:lnTo>
                  <a:lnTo>
                    <a:pt x="167105" y="197054"/>
                  </a:lnTo>
                  <a:lnTo>
                    <a:pt x="142051" y="217203"/>
                  </a:lnTo>
                  <a:lnTo>
                    <a:pt x="105105" y="224726"/>
                  </a:lnTo>
                  <a:lnTo>
                    <a:pt x="205407" y="224726"/>
                  </a:lnTo>
                  <a:lnTo>
                    <a:pt x="216216" y="212809"/>
                  </a:lnTo>
                  <a:lnTo>
                    <a:pt x="231585" y="176121"/>
                  </a:lnTo>
                  <a:lnTo>
                    <a:pt x="236639" y="133388"/>
                  </a:lnTo>
                  <a:lnTo>
                    <a:pt x="231585" y="90723"/>
                  </a:lnTo>
                  <a:lnTo>
                    <a:pt x="216216" y="54043"/>
                  </a:lnTo>
                  <a:lnTo>
                    <a:pt x="205335" y="4203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2871" y="5575029"/>
              <a:ext cx="200926" cy="19757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3971373" y="5575028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10">
                  <a:moveTo>
                    <a:pt x="211518" y="0"/>
                  </a:moveTo>
                  <a:lnTo>
                    <a:pt x="192867" y="2215"/>
                  </a:lnTo>
                  <a:lnTo>
                    <a:pt x="176452" y="8093"/>
                  </a:lnTo>
                  <a:lnTo>
                    <a:pt x="162967" y="16480"/>
                  </a:lnTo>
                  <a:lnTo>
                    <a:pt x="153111" y="26225"/>
                  </a:lnTo>
                  <a:lnTo>
                    <a:pt x="142795" y="15457"/>
                  </a:lnTo>
                  <a:lnTo>
                    <a:pt x="128922" y="7183"/>
                  </a:lnTo>
                  <a:lnTo>
                    <a:pt x="111561" y="1874"/>
                  </a:lnTo>
                  <a:lnTo>
                    <a:pt x="90779" y="0"/>
                  </a:lnTo>
                  <a:lnTo>
                    <a:pt x="76882" y="1717"/>
                  </a:lnTo>
                  <a:lnTo>
                    <a:pt x="64133" y="6346"/>
                  </a:lnTo>
                  <a:lnTo>
                    <a:pt x="53687" y="13105"/>
                  </a:lnTo>
                  <a:lnTo>
                    <a:pt x="46697" y="21209"/>
                  </a:lnTo>
                  <a:lnTo>
                    <a:pt x="46697" y="3721"/>
                  </a:lnTo>
                  <a:lnTo>
                    <a:pt x="0" y="3721"/>
                  </a:lnTo>
                  <a:lnTo>
                    <a:pt x="0" y="193852"/>
                  </a:lnTo>
                  <a:lnTo>
                    <a:pt x="46697" y="193852"/>
                  </a:lnTo>
                  <a:lnTo>
                    <a:pt x="46697" y="82969"/>
                  </a:lnTo>
                  <a:lnTo>
                    <a:pt x="48846" y="65017"/>
                  </a:lnTo>
                  <a:lnTo>
                    <a:pt x="55511" y="51093"/>
                  </a:lnTo>
                  <a:lnTo>
                    <a:pt x="67025" y="42087"/>
                  </a:lnTo>
                  <a:lnTo>
                    <a:pt x="83718" y="38887"/>
                  </a:lnTo>
                  <a:lnTo>
                    <a:pt x="100411" y="42087"/>
                  </a:lnTo>
                  <a:lnTo>
                    <a:pt x="111925" y="51093"/>
                  </a:lnTo>
                  <a:lnTo>
                    <a:pt x="118590" y="65017"/>
                  </a:lnTo>
                  <a:lnTo>
                    <a:pt x="120738" y="82969"/>
                  </a:lnTo>
                  <a:lnTo>
                    <a:pt x="120738" y="193852"/>
                  </a:lnTo>
                  <a:lnTo>
                    <a:pt x="167436" y="193852"/>
                  </a:lnTo>
                  <a:lnTo>
                    <a:pt x="167436" y="82969"/>
                  </a:lnTo>
                  <a:lnTo>
                    <a:pt x="169585" y="65017"/>
                  </a:lnTo>
                  <a:lnTo>
                    <a:pt x="176250" y="51093"/>
                  </a:lnTo>
                  <a:lnTo>
                    <a:pt x="187764" y="42087"/>
                  </a:lnTo>
                  <a:lnTo>
                    <a:pt x="204457" y="38887"/>
                  </a:lnTo>
                  <a:lnTo>
                    <a:pt x="221150" y="42087"/>
                  </a:lnTo>
                  <a:lnTo>
                    <a:pt x="232664" y="51093"/>
                  </a:lnTo>
                  <a:lnTo>
                    <a:pt x="239329" y="65017"/>
                  </a:lnTo>
                  <a:lnTo>
                    <a:pt x="241477" y="82969"/>
                  </a:lnTo>
                  <a:lnTo>
                    <a:pt x="241477" y="193852"/>
                  </a:lnTo>
                  <a:lnTo>
                    <a:pt x="288163" y="193852"/>
                  </a:lnTo>
                  <a:lnTo>
                    <a:pt x="288163" y="82969"/>
                  </a:lnTo>
                  <a:lnTo>
                    <a:pt x="282597" y="45284"/>
                  </a:lnTo>
                  <a:lnTo>
                    <a:pt x="266933" y="19510"/>
                  </a:lnTo>
                  <a:lnTo>
                    <a:pt x="242723" y="4723"/>
                  </a:lnTo>
                  <a:lnTo>
                    <a:pt x="2115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6745" y="5575021"/>
              <a:ext cx="212090" cy="197573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538592" y="5575031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4" h="293370">
                  <a:moveTo>
                    <a:pt x="35166" y="236816"/>
                  </a:moveTo>
                  <a:lnTo>
                    <a:pt x="11163" y="268071"/>
                  </a:lnTo>
                  <a:lnTo>
                    <a:pt x="28713" y="278296"/>
                  </a:lnTo>
                  <a:lnTo>
                    <a:pt x="49579" y="286094"/>
                  </a:lnTo>
                  <a:lnTo>
                    <a:pt x="73376" y="291065"/>
                  </a:lnTo>
                  <a:lnTo>
                    <a:pt x="99720" y="292811"/>
                  </a:lnTo>
                  <a:lnTo>
                    <a:pt x="140266" y="288178"/>
                  </a:lnTo>
                  <a:lnTo>
                    <a:pt x="173785" y="272210"/>
                  </a:lnTo>
                  <a:lnTo>
                    <a:pt x="187634" y="253745"/>
                  </a:lnTo>
                  <a:lnTo>
                    <a:pt x="99720" y="253745"/>
                  </a:lnTo>
                  <a:lnTo>
                    <a:pt x="80970" y="252565"/>
                  </a:lnTo>
                  <a:lnTo>
                    <a:pt x="64019" y="249186"/>
                  </a:lnTo>
                  <a:lnTo>
                    <a:pt x="48780" y="243855"/>
                  </a:lnTo>
                  <a:lnTo>
                    <a:pt x="35166" y="236816"/>
                  </a:lnTo>
                  <a:close/>
                </a:path>
                <a:path w="205104" h="293370">
                  <a:moveTo>
                    <a:pt x="205016" y="162026"/>
                  </a:moveTo>
                  <a:lnTo>
                    <a:pt x="158318" y="162026"/>
                  </a:lnTo>
                  <a:lnTo>
                    <a:pt x="158318" y="193840"/>
                  </a:lnTo>
                  <a:lnTo>
                    <a:pt x="154105" y="223056"/>
                  </a:lnTo>
                  <a:lnTo>
                    <a:pt x="142201" y="241442"/>
                  </a:lnTo>
                  <a:lnTo>
                    <a:pt x="123706" y="251004"/>
                  </a:lnTo>
                  <a:lnTo>
                    <a:pt x="99720" y="253745"/>
                  </a:lnTo>
                  <a:lnTo>
                    <a:pt x="187634" y="253745"/>
                  </a:lnTo>
                  <a:lnTo>
                    <a:pt x="196595" y="241799"/>
                  </a:lnTo>
                  <a:lnTo>
                    <a:pt x="205016" y="193840"/>
                  </a:lnTo>
                  <a:lnTo>
                    <a:pt x="205016" y="162026"/>
                  </a:lnTo>
                  <a:close/>
                </a:path>
                <a:path w="205104" h="293370">
                  <a:moveTo>
                    <a:pt x="93395" y="0"/>
                  </a:moveTo>
                  <a:lnTo>
                    <a:pt x="54001" y="7560"/>
                  </a:lnTo>
                  <a:lnTo>
                    <a:pt x="24652" y="28392"/>
                  </a:lnTo>
                  <a:lnTo>
                    <a:pt x="6325" y="59723"/>
                  </a:lnTo>
                  <a:lnTo>
                    <a:pt x="0" y="98780"/>
                  </a:lnTo>
                  <a:lnTo>
                    <a:pt x="6325" y="137918"/>
                  </a:lnTo>
                  <a:lnTo>
                    <a:pt x="24652" y="169240"/>
                  </a:lnTo>
                  <a:lnTo>
                    <a:pt x="54001" y="190027"/>
                  </a:lnTo>
                  <a:lnTo>
                    <a:pt x="93395" y="197561"/>
                  </a:lnTo>
                  <a:lnTo>
                    <a:pt x="111751" y="195384"/>
                  </a:lnTo>
                  <a:lnTo>
                    <a:pt x="130181" y="188795"/>
                  </a:lnTo>
                  <a:lnTo>
                    <a:pt x="146448" y="177705"/>
                  </a:lnTo>
                  <a:lnTo>
                    <a:pt x="158318" y="162026"/>
                  </a:lnTo>
                  <a:lnTo>
                    <a:pt x="205016" y="162026"/>
                  </a:lnTo>
                  <a:lnTo>
                    <a:pt x="205016" y="158495"/>
                  </a:lnTo>
                  <a:lnTo>
                    <a:pt x="103060" y="158495"/>
                  </a:lnTo>
                  <a:lnTo>
                    <a:pt x="77792" y="153560"/>
                  </a:lnTo>
                  <a:lnTo>
                    <a:pt x="60650" y="140358"/>
                  </a:lnTo>
                  <a:lnTo>
                    <a:pt x="50902" y="121296"/>
                  </a:lnTo>
                  <a:lnTo>
                    <a:pt x="47815" y="98780"/>
                  </a:lnTo>
                  <a:lnTo>
                    <a:pt x="50902" y="76264"/>
                  </a:lnTo>
                  <a:lnTo>
                    <a:pt x="60650" y="57202"/>
                  </a:lnTo>
                  <a:lnTo>
                    <a:pt x="77792" y="44000"/>
                  </a:lnTo>
                  <a:lnTo>
                    <a:pt x="103060" y="39065"/>
                  </a:lnTo>
                  <a:lnTo>
                    <a:pt x="205016" y="39065"/>
                  </a:lnTo>
                  <a:lnTo>
                    <a:pt x="205016" y="35534"/>
                  </a:lnTo>
                  <a:lnTo>
                    <a:pt x="158318" y="35534"/>
                  </a:lnTo>
                  <a:lnTo>
                    <a:pt x="146448" y="19856"/>
                  </a:lnTo>
                  <a:lnTo>
                    <a:pt x="130181" y="8766"/>
                  </a:lnTo>
                  <a:lnTo>
                    <a:pt x="111751" y="2176"/>
                  </a:lnTo>
                  <a:lnTo>
                    <a:pt x="93395" y="0"/>
                  </a:lnTo>
                  <a:close/>
                </a:path>
                <a:path w="205104" h="293370">
                  <a:moveTo>
                    <a:pt x="205016" y="39065"/>
                  </a:moveTo>
                  <a:lnTo>
                    <a:pt x="103060" y="39065"/>
                  </a:lnTo>
                  <a:lnTo>
                    <a:pt x="128335" y="44000"/>
                  </a:lnTo>
                  <a:lnTo>
                    <a:pt x="145481" y="57202"/>
                  </a:lnTo>
                  <a:lnTo>
                    <a:pt x="155231" y="76264"/>
                  </a:lnTo>
                  <a:lnTo>
                    <a:pt x="158318" y="98780"/>
                  </a:lnTo>
                  <a:lnTo>
                    <a:pt x="155231" y="121296"/>
                  </a:lnTo>
                  <a:lnTo>
                    <a:pt x="145481" y="140358"/>
                  </a:lnTo>
                  <a:lnTo>
                    <a:pt x="128335" y="153560"/>
                  </a:lnTo>
                  <a:lnTo>
                    <a:pt x="103060" y="158495"/>
                  </a:lnTo>
                  <a:lnTo>
                    <a:pt x="205016" y="158495"/>
                  </a:lnTo>
                  <a:lnTo>
                    <a:pt x="205016" y="39065"/>
                  </a:lnTo>
                  <a:close/>
                </a:path>
                <a:path w="205104" h="293370">
                  <a:moveTo>
                    <a:pt x="205016" y="3721"/>
                  </a:moveTo>
                  <a:lnTo>
                    <a:pt x="158318" y="3721"/>
                  </a:lnTo>
                  <a:lnTo>
                    <a:pt x="158318" y="35534"/>
                  </a:lnTo>
                  <a:lnTo>
                    <a:pt x="205016" y="35534"/>
                  </a:lnTo>
                  <a:lnTo>
                    <a:pt x="205016" y="37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8" name="object 1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88250" y="5575027"/>
            <a:ext cx="336726" cy="197576"/>
          </a:xfrm>
          <a:prstGeom prst="rect">
            <a:avLst/>
          </a:prstGeom>
        </p:spPr>
      </p:pic>
      <p:sp>
        <p:nvSpPr>
          <p:cNvPr id="139" name="object 139"/>
          <p:cNvSpPr/>
          <p:nvPr/>
        </p:nvSpPr>
        <p:spPr>
          <a:xfrm>
            <a:off x="5169623" y="5486856"/>
            <a:ext cx="427990" cy="381000"/>
          </a:xfrm>
          <a:custGeom>
            <a:avLst/>
            <a:gdLst/>
            <a:ahLst/>
            <a:cxnLst/>
            <a:rect l="l" t="t" r="r" b="b"/>
            <a:pathLst>
              <a:path w="427989" h="381000">
                <a:moveTo>
                  <a:pt x="205016" y="186956"/>
                </a:moveTo>
                <a:lnTo>
                  <a:pt x="198691" y="147904"/>
                </a:lnTo>
                <a:lnTo>
                  <a:pt x="186601" y="127241"/>
                </a:lnTo>
                <a:lnTo>
                  <a:pt x="184543" y="123710"/>
                </a:lnTo>
                <a:lnTo>
                  <a:pt x="180365" y="116573"/>
                </a:lnTo>
                <a:lnTo>
                  <a:pt x="157200" y="100139"/>
                </a:lnTo>
                <a:lnTo>
                  <a:pt x="157200" y="186956"/>
                </a:lnTo>
                <a:lnTo>
                  <a:pt x="154114" y="209473"/>
                </a:lnTo>
                <a:lnTo>
                  <a:pt x="144360" y="228536"/>
                </a:lnTo>
                <a:lnTo>
                  <a:pt x="127215" y="241744"/>
                </a:lnTo>
                <a:lnTo>
                  <a:pt x="101942" y="246672"/>
                </a:lnTo>
                <a:lnTo>
                  <a:pt x="76669" y="241744"/>
                </a:lnTo>
                <a:lnTo>
                  <a:pt x="59524" y="228536"/>
                </a:lnTo>
                <a:lnTo>
                  <a:pt x="49784" y="209473"/>
                </a:lnTo>
                <a:lnTo>
                  <a:pt x="46697" y="186956"/>
                </a:lnTo>
                <a:lnTo>
                  <a:pt x="49784" y="164439"/>
                </a:lnTo>
                <a:lnTo>
                  <a:pt x="59524" y="145389"/>
                </a:lnTo>
                <a:lnTo>
                  <a:pt x="76669" y="132181"/>
                </a:lnTo>
                <a:lnTo>
                  <a:pt x="101942" y="127241"/>
                </a:lnTo>
                <a:lnTo>
                  <a:pt x="127215" y="132181"/>
                </a:lnTo>
                <a:lnTo>
                  <a:pt x="144360" y="145389"/>
                </a:lnTo>
                <a:lnTo>
                  <a:pt x="154114" y="164439"/>
                </a:lnTo>
                <a:lnTo>
                  <a:pt x="157200" y="186956"/>
                </a:lnTo>
                <a:lnTo>
                  <a:pt x="157200" y="100139"/>
                </a:lnTo>
                <a:lnTo>
                  <a:pt x="151015" y="95745"/>
                </a:lnTo>
                <a:lnTo>
                  <a:pt x="111620" y="88176"/>
                </a:lnTo>
                <a:lnTo>
                  <a:pt x="93256" y="90360"/>
                </a:lnTo>
                <a:lnTo>
                  <a:pt x="74828" y="96951"/>
                </a:lnTo>
                <a:lnTo>
                  <a:pt x="58559" y="108038"/>
                </a:lnTo>
                <a:lnTo>
                  <a:pt x="46697" y="123710"/>
                </a:lnTo>
                <a:lnTo>
                  <a:pt x="46697" y="91897"/>
                </a:lnTo>
                <a:lnTo>
                  <a:pt x="0" y="91897"/>
                </a:lnTo>
                <a:lnTo>
                  <a:pt x="0" y="380987"/>
                </a:lnTo>
                <a:lnTo>
                  <a:pt x="46697" y="380987"/>
                </a:lnTo>
                <a:lnTo>
                  <a:pt x="46697" y="250202"/>
                </a:lnTo>
                <a:lnTo>
                  <a:pt x="58559" y="265887"/>
                </a:lnTo>
                <a:lnTo>
                  <a:pt x="74828" y="276974"/>
                </a:lnTo>
                <a:lnTo>
                  <a:pt x="93256" y="283565"/>
                </a:lnTo>
                <a:lnTo>
                  <a:pt x="111620" y="285737"/>
                </a:lnTo>
                <a:lnTo>
                  <a:pt x="151015" y="278206"/>
                </a:lnTo>
                <a:lnTo>
                  <a:pt x="180365" y="257416"/>
                </a:lnTo>
                <a:lnTo>
                  <a:pt x="184581" y="250202"/>
                </a:lnTo>
                <a:lnTo>
                  <a:pt x="186651" y="246672"/>
                </a:lnTo>
                <a:lnTo>
                  <a:pt x="198691" y="226098"/>
                </a:lnTo>
                <a:lnTo>
                  <a:pt x="205016" y="186956"/>
                </a:lnTo>
                <a:close/>
              </a:path>
              <a:path w="427989" h="381000">
                <a:moveTo>
                  <a:pt x="427710" y="180263"/>
                </a:moveTo>
                <a:lnTo>
                  <a:pt x="421792" y="140449"/>
                </a:lnTo>
                <a:lnTo>
                  <a:pt x="404850" y="111620"/>
                </a:lnTo>
                <a:lnTo>
                  <a:pt x="378028" y="94081"/>
                </a:lnTo>
                <a:lnTo>
                  <a:pt x="342506" y="88176"/>
                </a:lnTo>
                <a:lnTo>
                  <a:pt x="326936" y="89941"/>
                </a:lnTo>
                <a:lnTo>
                  <a:pt x="311315" y="95618"/>
                </a:lnTo>
                <a:lnTo>
                  <a:pt x="297891" y="105752"/>
                </a:lnTo>
                <a:lnTo>
                  <a:pt x="288925" y="120916"/>
                </a:lnTo>
                <a:lnTo>
                  <a:pt x="288925" y="0"/>
                </a:lnTo>
                <a:lnTo>
                  <a:pt x="242227" y="0"/>
                </a:lnTo>
                <a:lnTo>
                  <a:pt x="242227" y="282028"/>
                </a:lnTo>
                <a:lnTo>
                  <a:pt x="288925" y="282028"/>
                </a:lnTo>
                <a:lnTo>
                  <a:pt x="288925" y="180263"/>
                </a:lnTo>
                <a:lnTo>
                  <a:pt x="291807" y="158140"/>
                </a:lnTo>
                <a:lnTo>
                  <a:pt x="300482" y="141389"/>
                </a:lnTo>
                <a:lnTo>
                  <a:pt x="314896" y="130771"/>
                </a:lnTo>
                <a:lnTo>
                  <a:pt x="335064" y="127063"/>
                </a:lnTo>
                <a:lnTo>
                  <a:pt x="355104" y="130771"/>
                </a:lnTo>
                <a:lnTo>
                  <a:pt x="369468" y="141389"/>
                </a:lnTo>
                <a:lnTo>
                  <a:pt x="378117" y="158140"/>
                </a:lnTo>
                <a:lnTo>
                  <a:pt x="381012" y="180263"/>
                </a:lnTo>
                <a:lnTo>
                  <a:pt x="381012" y="282028"/>
                </a:lnTo>
                <a:lnTo>
                  <a:pt x="427710" y="282028"/>
                </a:lnTo>
                <a:lnTo>
                  <a:pt x="427710" y="1802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" name="object 140"/>
          <p:cNvGrpSpPr/>
          <p:nvPr/>
        </p:nvGrpSpPr>
        <p:grpSpPr>
          <a:xfrm>
            <a:off x="5641987" y="5494654"/>
            <a:ext cx="471805" cy="278130"/>
            <a:chOff x="5641987" y="5494654"/>
            <a:chExt cx="471805" cy="278130"/>
          </a:xfrm>
        </p:grpSpPr>
        <p:sp>
          <p:nvSpPr>
            <p:cNvPr id="141" name="object 141"/>
            <p:cNvSpPr/>
            <p:nvPr/>
          </p:nvSpPr>
          <p:spPr>
            <a:xfrm>
              <a:off x="5641987" y="5494654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20">
                  <a:moveTo>
                    <a:pt x="50787" y="84099"/>
                  </a:moveTo>
                  <a:lnTo>
                    <a:pt x="4089" y="84099"/>
                  </a:lnTo>
                  <a:lnTo>
                    <a:pt x="4089" y="274231"/>
                  </a:lnTo>
                  <a:lnTo>
                    <a:pt x="50787" y="274231"/>
                  </a:lnTo>
                  <a:lnTo>
                    <a:pt x="50787" y="84099"/>
                  </a:lnTo>
                  <a:close/>
                </a:path>
                <a:path w="55245" h="274320">
                  <a:moveTo>
                    <a:pt x="27343" y="0"/>
                  </a:moveTo>
                  <a:lnTo>
                    <a:pt x="16711" y="2154"/>
                  </a:lnTo>
                  <a:lnTo>
                    <a:pt x="8018" y="8024"/>
                  </a:lnTo>
                  <a:lnTo>
                    <a:pt x="2152" y="16721"/>
                  </a:lnTo>
                  <a:lnTo>
                    <a:pt x="0" y="27355"/>
                  </a:lnTo>
                  <a:lnTo>
                    <a:pt x="2152" y="37982"/>
                  </a:lnTo>
                  <a:lnTo>
                    <a:pt x="8018" y="46675"/>
                  </a:lnTo>
                  <a:lnTo>
                    <a:pt x="16711" y="52544"/>
                  </a:lnTo>
                  <a:lnTo>
                    <a:pt x="27343" y="54698"/>
                  </a:lnTo>
                  <a:lnTo>
                    <a:pt x="37969" y="52544"/>
                  </a:lnTo>
                  <a:lnTo>
                    <a:pt x="46662" y="46675"/>
                  </a:lnTo>
                  <a:lnTo>
                    <a:pt x="52531" y="37982"/>
                  </a:lnTo>
                  <a:lnTo>
                    <a:pt x="54686" y="27355"/>
                  </a:lnTo>
                  <a:lnTo>
                    <a:pt x="52531" y="16721"/>
                  </a:lnTo>
                  <a:lnTo>
                    <a:pt x="46662" y="8024"/>
                  </a:lnTo>
                  <a:lnTo>
                    <a:pt x="37969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78" y="5575029"/>
              <a:ext cx="184556" cy="19757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940750" y="5575026"/>
              <a:ext cx="172466" cy="197573"/>
            </a:xfrm>
            <a:prstGeom prst="rect">
              <a:avLst/>
            </a:prstGeom>
          </p:spPr>
        </p:pic>
      </p:grpSp>
      <p:grpSp>
        <p:nvGrpSpPr>
          <p:cNvPr id="144" name="object 144"/>
          <p:cNvGrpSpPr/>
          <p:nvPr/>
        </p:nvGrpSpPr>
        <p:grpSpPr>
          <a:xfrm>
            <a:off x="1293439" y="6056014"/>
            <a:ext cx="1177925" cy="292735"/>
            <a:chOff x="1293439" y="6056014"/>
            <a:chExt cx="1177925" cy="292735"/>
          </a:xfrm>
        </p:grpSpPr>
        <p:pic>
          <p:nvPicPr>
            <p:cNvPr id="145" name="object 1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3439" y="6056014"/>
              <a:ext cx="223545" cy="213423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49727" y="6115549"/>
              <a:ext cx="138252" cy="156857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682029" y="6056016"/>
              <a:ext cx="81280" cy="292735"/>
            </a:xfrm>
            <a:custGeom>
              <a:avLst/>
              <a:gdLst/>
              <a:ahLst/>
              <a:cxnLst/>
              <a:rect l="l" t="t" r="r" b="b"/>
              <a:pathLst>
                <a:path w="81280" h="292735">
                  <a:moveTo>
                    <a:pt x="62509" y="0"/>
                  </a:moveTo>
                  <a:lnTo>
                    <a:pt x="55489" y="1414"/>
                  </a:lnTo>
                  <a:lnTo>
                    <a:pt x="49766" y="5284"/>
                  </a:lnTo>
                  <a:lnTo>
                    <a:pt x="45912" y="11053"/>
                  </a:lnTo>
                  <a:lnTo>
                    <a:pt x="44500" y="18161"/>
                  </a:lnTo>
                  <a:lnTo>
                    <a:pt x="45912" y="25180"/>
                  </a:lnTo>
                  <a:lnTo>
                    <a:pt x="49766" y="30903"/>
                  </a:lnTo>
                  <a:lnTo>
                    <a:pt x="55489" y="34757"/>
                  </a:lnTo>
                  <a:lnTo>
                    <a:pt x="62509" y="36169"/>
                  </a:lnTo>
                  <a:lnTo>
                    <a:pt x="69617" y="34757"/>
                  </a:lnTo>
                  <a:lnTo>
                    <a:pt x="75385" y="30903"/>
                  </a:lnTo>
                  <a:lnTo>
                    <a:pt x="79256" y="25180"/>
                  </a:lnTo>
                  <a:lnTo>
                    <a:pt x="80670" y="18161"/>
                  </a:lnTo>
                  <a:lnTo>
                    <a:pt x="79256" y="11053"/>
                  </a:lnTo>
                  <a:lnTo>
                    <a:pt x="75385" y="5284"/>
                  </a:lnTo>
                  <a:lnTo>
                    <a:pt x="69617" y="1414"/>
                  </a:lnTo>
                  <a:lnTo>
                    <a:pt x="62509" y="0"/>
                  </a:lnTo>
                  <a:close/>
                </a:path>
                <a:path w="81280" h="292735">
                  <a:moveTo>
                    <a:pt x="7886" y="265658"/>
                  </a:moveTo>
                  <a:lnTo>
                    <a:pt x="0" y="286499"/>
                  </a:lnTo>
                  <a:lnTo>
                    <a:pt x="5407" y="288641"/>
                  </a:lnTo>
                  <a:lnTo>
                    <a:pt x="12206" y="290604"/>
                  </a:lnTo>
                  <a:lnTo>
                    <a:pt x="20007" y="292039"/>
                  </a:lnTo>
                  <a:lnTo>
                    <a:pt x="28422" y="292595"/>
                  </a:lnTo>
                  <a:lnTo>
                    <a:pt x="53225" y="287532"/>
                  </a:lnTo>
                  <a:lnTo>
                    <a:pt x="67883" y="273080"/>
                  </a:lnTo>
                  <a:lnTo>
                    <a:pt x="68972" y="269532"/>
                  </a:lnTo>
                  <a:lnTo>
                    <a:pt x="20535" y="269532"/>
                  </a:lnTo>
                  <a:lnTo>
                    <a:pt x="13690" y="267893"/>
                  </a:lnTo>
                  <a:lnTo>
                    <a:pt x="7886" y="265658"/>
                  </a:lnTo>
                  <a:close/>
                </a:path>
                <a:path w="81280" h="292735">
                  <a:moveTo>
                    <a:pt x="76644" y="62509"/>
                  </a:moveTo>
                  <a:lnTo>
                    <a:pt x="48513" y="62509"/>
                  </a:lnTo>
                  <a:lnTo>
                    <a:pt x="48513" y="220408"/>
                  </a:lnTo>
                  <a:lnTo>
                    <a:pt x="47866" y="242276"/>
                  </a:lnTo>
                  <a:lnTo>
                    <a:pt x="45111" y="257586"/>
                  </a:lnTo>
                  <a:lnTo>
                    <a:pt x="39036" y="266587"/>
                  </a:lnTo>
                  <a:lnTo>
                    <a:pt x="28422" y="269532"/>
                  </a:lnTo>
                  <a:lnTo>
                    <a:pt x="68972" y="269532"/>
                  </a:lnTo>
                  <a:lnTo>
                    <a:pt x="74865" y="250338"/>
                  </a:lnTo>
                  <a:lnTo>
                    <a:pt x="76644" y="220408"/>
                  </a:lnTo>
                  <a:lnTo>
                    <a:pt x="76644" y="6250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95435" y="6115544"/>
              <a:ext cx="164604" cy="15687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992779" y="6115545"/>
              <a:ext cx="104927" cy="15388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2123008" y="6056020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5">
                  <a:moveTo>
                    <a:pt x="32156" y="62509"/>
                  </a:moveTo>
                  <a:lnTo>
                    <a:pt x="4025" y="62509"/>
                  </a:lnTo>
                  <a:lnTo>
                    <a:pt x="4025" y="213423"/>
                  </a:lnTo>
                  <a:lnTo>
                    <a:pt x="32156" y="213423"/>
                  </a:lnTo>
                  <a:lnTo>
                    <a:pt x="32156" y="62509"/>
                  </a:lnTo>
                  <a:close/>
                </a:path>
                <a:path w="36194" h="213995">
                  <a:moveTo>
                    <a:pt x="18008" y="0"/>
                  </a:moveTo>
                  <a:lnTo>
                    <a:pt x="10988" y="1412"/>
                  </a:lnTo>
                  <a:lnTo>
                    <a:pt x="5265" y="5278"/>
                  </a:lnTo>
                  <a:lnTo>
                    <a:pt x="1411" y="11042"/>
                  </a:lnTo>
                  <a:lnTo>
                    <a:pt x="0" y="18148"/>
                  </a:lnTo>
                  <a:lnTo>
                    <a:pt x="1411" y="25168"/>
                  </a:lnTo>
                  <a:lnTo>
                    <a:pt x="5265" y="30891"/>
                  </a:lnTo>
                  <a:lnTo>
                    <a:pt x="10988" y="34745"/>
                  </a:lnTo>
                  <a:lnTo>
                    <a:pt x="18008" y="36156"/>
                  </a:lnTo>
                  <a:lnTo>
                    <a:pt x="25116" y="34745"/>
                  </a:lnTo>
                  <a:lnTo>
                    <a:pt x="30884" y="30891"/>
                  </a:lnTo>
                  <a:lnTo>
                    <a:pt x="34755" y="25168"/>
                  </a:lnTo>
                  <a:lnTo>
                    <a:pt x="36169" y="18148"/>
                  </a:lnTo>
                  <a:lnTo>
                    <a:pt x="34755" y="11042"/>
                  </a:lnTo>
                  <a:lnTo>
                    <a:pt x="30884" y="5278"/>
                  </a:lnTo>
                  <a:lnTo>
                    <a:pt x="25116" y="141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188940" y="6074022"/>
              <a:ext cx="282327" cy="274587"/>
            </a:xfrm>
            <a:prstGeom prst="rect">
              <a:avLst/>
            </a:prstGeom>
          </p:spPr>
        </p:pic>
      </p:grpSp>
      <p:grpSp>
        <p:nvGrpSpPr>
          <p:cNvPr id="152" name="object 152"/>
          <p:cNvGrpSpPr/>
          <p:nvPr/>
        </p:nvGrpSpPr>
        <p:grpSpPr>
          <a:xfrm>
            <a:off x="2575891" y="6040837"/>
            <a:ext cx="294640" cy="231775"/>
            <a:chOff x="2575891" y="6040837"/>
            <a:chExt cx="294640" cy="231775"/>
          </a:xfrm>
        </p:grpSpPr>
        <p:pic>
          <p:nvPicPr>
            <p:cNvPr id="153" name="object 15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75891" y="6115543"/>
              <a:ext cx="164604" cy="156870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59693" y="6040837"/>
              <a:ext cx="110578" cy="228600"/>
            </a:xfrm>
            <a:prstGeom prst="rect">
              <a:avLst/>
            </a:prstGeom>
          </p:spPr>
        </p:pic>
      </p:grpSp>
      <p:grpSp>
        <p:nvGrpSpPr>
          <p:cNvPr id="155" name="object 155"/>
          <p:cNvGrpSpPr/>
          <p:nvPr/>
        </p:nvGrpSpPr>
        <p:grpSpPr>
          <a:xfrm>
            <a:off x="2980850" y="6043814"/>
            <a:ext cx="1809114" cy="304800"/>
            <a:chOff x="2980850" y="6043814"/>
            <a:chExt cx="1809114" cy="304800"/>
          </a:xfrm>
        </p:grpSpPr>
        <p:pic>
          <p:nvPicPr>
            <p:cNvPr id="156" name="object 15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980850" y="6115545"/>
              <a:ext cx="266999" cy="156872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271813" y="6115545"/>
              <a:ext cx="130962" cy="156870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32543" y="6115544"/>
              <a:ext cx="158064" cy="233070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17390" y="6115544"/>
              <a:ext cx="164604" cy="156870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814737" y="6115549"/>
              <a:ext cx="139750" cy="153885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987227" y="6043814"/>
              <a:ext cx="158064" cy="22860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78021" y="6115547"/>
              <a:ext cx="151511" cy="156870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362424" y="6115549"/>
              <a:ext cx="139750" cy="153885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531941" y="6074022"/>
              <a:ext cx="106108" cy="198386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658892" y="6115545"/>
              <a:ext cx="130962" cy="156870"/>
            </a:xfrm>
            <a:prstGeom prst="rect">
              <a:avLst/>
            </a:prstGeom>
          </p:spPr>
        </p:pic>
      </p:grpSp>
      <p:grpSp>
        <p:nvGrpSpPr>
          <p:cNvPr id="166" name="object 166"/>
          <p:cNvGrpSpPr/>
          <p:nvPr/>
        </p:nvGrpSpPr>
        <p:grpSpPr>
          <a:xfrm>
            <a:off x="4904902" y="6043806"/>
            <a:ext cx="655320" cy="229235"/>
            <a:chOff x="4904902" y="6043806"/>
            <a:chExt cx="655320" cy="229235"/>
          </a:xfrm>
        </p:grpSpPr>
        <p:pic>
          <p:nvPicPr>
            <p:cNvPr id="167" name="object 1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77400" y="6115548"/>
              <a:ext cx="138252" cy="156857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904902" y="6043806"/>
              <a:ext cx="139750" cy="225628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236344" y="6115547"/>
              <a:ext cx="323408" cy="156870"/>
            </a:xfrm>
            <a:prstGeom prst="rect">
              <a:avLst/>
            </a:prstGeom>
          </p:spPr>
        </p:pic>
      </p:grpSp>
      <p:grpSp>
        <p:nvGrpSpPr>
          <p:cNvPr id="170" name="object 170"/>
          <p:cNvGrpSpPr/>
          <p:nvPr/>
        </p:nvGrpSpPr>
        <p:grpSpPr>
          <a:xfrm>
            <a:off x="5677922" y="6043814"/>
            <a:ext cx="687705" cy="228600"/>
            <a:chOff x="5677922" y="6043814"/>
            <a:chExt cx="687705" cy="228600"/>
          </a:xfrm>
        </p:grpSpPr>
        <p:pic>
          <p:nvPicPr>
            <p:cNvPr id="171" name="object 1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2762" y="6115547"/>
              <a:ext cx="151511" cy="156870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77922" y="6043814"/>
              <a:ext cx="158051" cy="228600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41207" y="6115547"/>
              <a:ext cx="151511" cy="156870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225609" y="6115549"/>
              <a:ext cx="139750" cy="153885"/>
            </a:xfrm>
            <a:prstGeom prst="rect">
              <a:avLst/>
            </a:prstGeom>
          </p:spPr>
        </p:pic>
      </p:grpSp>
      <p:grpSp>
        <p:nvGrpSpPr>
          <p:cNvPr id="175" name="object 175"/>
          <p:cNvGrpSpPr/>
          <p:nvPr/>
        </p:nvGrpSpPr>
        <p:grpSpPr>
          <a:xfrm>
            <a:off x="6489330" y="6043814"/>
            <a:ext cx="1123315" cy="304800"/>
            <a:chOff x="6489330" y="6043814"/>
            <a:chExt cx="1123315" cy="304800"/>
          </a:xfrm>
        </p:grpSpPr>
        <p:pic>
          <p:nvPicPr>
            <p:cNvPr id="176" name="object 17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489330" y="6115545"/>
              <a:ext cx="267000" cy="156872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780294" y="6115545"/>
              <a:ext cx="130962" cy="156870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6941032" y="6056020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8" y="1412"/>
                  </a:lnTo>
                  <a:lnTo>
                    <a:pt x="5265" y="5278"/>
                  </a:lnTo>
                  <a:lnTo>
                    <a:pt x="1411" y="11042"/>
                  </a:lnTo>
                  <a:lnTo>
                    <a:pt x="0" y="18148"/>
                  </a:lnTo>
                  <a:lnTo>
                    <a:pt x="1411" y="25168"/>
                  </a:lnTo>
                  <a:lnTo>
                    <a:pt x="5265" y="30891"/>
                  </a:lnTo>
                  <a:lnTo>
                    <a:pt x="10988" y="34745"/>
                  </a:lnTo>
                  <a:lnTo>
                    <a:pt x="18008" y="36156"/>
                  </a:lnTo>
                  <a:lnTo>
                    <a:pt x="25114" y="34745"/>
                  </a:lnTo>
                  <a:lnTo>
                    <a:pt x="30878" y="30891"/>
                  </a:lnTo>
                  <a:lnTo>
                    <a:pt x="34744" y="25168"/>
                  </a:lnTo>
                  <a:lnTo>
                    <a:pt x="36156" y="18148"/>
                  </a:lnTo>
                  <a:lnTo>
                    <a:pt x="34744" y="11042"/>
                  </a:lnTo>
                  <a:lnTo>
                    <a:pt x="30878" y="5278"/>
                  </a:lnTo>
                  <a:lnTo>
                    <a:pt x="25114" y="141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009932" y="6043814"/>
              <a:ext cx="158064" cy="228600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7206691" y="6056020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8" y="1412"/>
                  </a:lnTo>
                  <a:lnTo>
                    <a:pt x="5265" y="5278"/>
                  </a:lnTo>
                  <a:lnTo>
                    <a:pt x="1411" y="11042"/>
                  </a:lnTo>
                  <a:lnTo>
                    <a:pt x="0" y="18148"/>
                  </a:lnTo>
                  <a:lnTo>
                    <a:pt x="1411" y="25168"/>
                  </a:lnTo>
                  <a:lnTo>
                    <a:pt x="5265" y="30891"/>
                  </a:lnTo>
                  <a:lnTo>
                    <a:pt x="10988" y="34745"/>
                  </a:lnTo>
                  <a:lnTo>
                    <a:pt x="18008" y="36156"/>
                  </a:lnTo>
                  <a:lnTo>
                    <a:pt x="25114" y="34745"/>
                  </a:lnTo>
                  <a:lnTo>
                    <a:pt x="30878" y="30891"/>
                  </a:lnTo>
                  <a:lnTo>
                    <a:pt x="34744" y="25168"/>
                  </a:lnTo>
                  <a:lnTo>
                    <a:pt x="36156" y="18148"/>
                  </a:lnTo>
                  <a:lnTo>
                    <a:pt x="34744" y="11042"/>
                  </a:lnTo>
                  <a:lnTo>
                    <a:pt x="30878" y="5278"/>
                  </a:lnTo>
                  <a:lnTo>
                    <a:pt x="25114" y="141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281546" y="6115549"/>
              <a:ext cx="139750" cy="153885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454036" y="6115544"/>
              <a:ext cx="158064" cy="233070"/>
            </a:xfrm>
            <a:prstGeom prst="rect">
              <a:avLst/>
            </a:prstGeom>
          </p:spPr>
        </p:pic>
      </p:grpSp>
      <p:grpSp>
        <p:nvGrpSpPr>
          <p:cNvPr id="183" name="object 183"/>
          <p:cNvGrpSpPr/>
          <p:nvPr/>
        </p:nvGrpSpPr>
        <p:grpSpPr>
          <a:xfrm>
            <a:off x="7730118" y="6043814"/>
            <a:ext cx="508000" cy="228600"/>
            <a:chOff x="7730118" y="6043814"/>
            <a:chExt cx="508000" cy="228600"/>
          </a:xfrm>
        </p:grpSpPr>
        <p:pic>
          <p:nvPicPr>
            <p:cNvPr id="184" name="object 18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730118" y="6115549"/>
              <a:ext cx="138252" cy="156857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907070" y="6115549"/>
              <a:ext cx="139750" cy="153885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079560" y="6043814"/>
              <a:ext cx="158064" cy="228600"/>
            </a:xfrm>
            <a:prstGeom prst="rect">
              <a:avLst/>
            </a:prstGeom>
          </p:spPr>
        </p:pic>
      </p:grpSp>
      <p:grpSp>
        <p:nvGrpSpPr>
          <p:cNvPr id="187" name="object 187"/>
          <p:cNvGrpSpPr/>
          <p:nvPr/>
        </p:nvGrpSpPr>
        <p:grpSpPr>
          <a:xfrm>
            <a:off x="8361588" y="6056020"/>
            <a:ext cx="934719" cy="292735"/>
            <a:chOff x="8361588" y="6056020"/>
            <a:chExt cx="934719" cy="292735"/>
          </a:xfrm>
        </p:grpSpPr>
        <p:pic>
          <p:nvPicPr>
            <p:cNvPr id="188" name="object 18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361588" y="6115543"/>
              <a:ext cx="158064" cy="233070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546442" y="6115548"/>
              <a:ext cx="138252" cy="156857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705386" y="6118524"/>
              <a:ext cx="159842" cy="230085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8890533" y="6056020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3" y="1412"/>
                  </a:lnTo>
                  <a:lnTo>
                    <a:pt x="5260" y="5278"/>
                  </a:lnTo>
                  <a:lnTo>
                    <a:pt x="1410" y="11042"/>
                  </a:lnTo>
                  <a:lnTo>
                    <a:pt x="0" y="18148"/>
                  </a:lnTo>
                  <a:lnTo>
                    <a:pt x="1410" y="25168"/>
                  </a:lnTo>
                  <a:lnTo>
                    <a:pt x="5260" y="30891"/>
                  </a:lnTo>
                  <a:lnTo>
                    <a:pt x="10983" y="34745"/>
                  </a:lnTo>
                  <a:lnTo>
                    <a:pt x="18008" y="36156"/>
                  </a:lnTo>
                  <a:lnTo>
                    <a:pt x="25109" y="34745"/>
                  </a:lnTo>
                  <a:lnTo>
                    <a:pt x="30873" y="30891"/>
                  </a:lnTo>
                  <a:lnTo>
                    <a:pt x="34742" y="25168"/>
                  </a:lnTo>
                  <a:lnTo>
                    <a:pt x="36156" y="18148"/>
                  </a:lnTo>
                  <a:lnTo>
                    <a:pt x="34742" y="11042"/>
                  </a:lnTo>
                  <a:lnTo>
                    <a:pt x="30873" y="5278"/>
                  </a:lnTo>
                  <a:lnTo>
                    <a:pt x="25109" y="141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965387" y="6115548"/>
              <a:ext cx="139750" cy="153885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37877" y="6115543"/>
              <a:ext cx="158064" cy="233070"/>
            </a:xfrm>
            <a:prstGeom prst="rect">
              <a:avLst/>
            </a:prstGeom>
          </p:spPr>
        </p:pic>
      </p:grpSp>
      <p:grpSp>
        <p:nvGrpSpPr>
          <p:cNvPr id="194" name="object 194"/>
          <p:cNvGrpSpPr/>
          <p:nvPr/>
        </p:nvGrpSpPr>
        <p:grpSpPr>
          <a:xfrm>
            <a:off x="9419904" y="6074022"/>
            <a:ext cx="724535" cy="198755"/>
            <a:chOff x="9419904" y="6074022"/>
            <a:chExt cx="724535" cy="198755"/>
          </a:xfrm>
        </p:grpSpPr>
        <p:pic>
          <p:nvPicPr>
            <p:cNvPr id="195" name="object 19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419904" y="6115545"/>
              <a:ext cx="257919" cy="156861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707595" y="6074022"/>
              <a:ext cx="106108" cy="198386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837515" y="6115547"/>
              <a:ext cx="151510" cy="156870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012989" y="6115545"/>
              <a:ext cx="130962" cy="156870"/>
            </a:xfrm>
            <a:prstGeom prst="rect">
              <a:avLst/>
            </a:prstGeom>
          </p:spPr>
        </p:pic>
      </p:grpSp>
      <p:grpSp>
        <p:nvGrpSpPr>
          <p:cNvPr id="199" name="object 199"/>
          <p:cNvGrpSpPr/>
          <p:nvPr/>
        </p:nvGrpSpPr>
        <p:grpSpPr>
          <a:xfrm>
            <a:off x="1293444" y="6437020"/>
            <a:ext cx="214629" cy="213995"/>
            <a:chOff x="1293444" y="6437020"/>
            <a:chExt cx="214629" cy="213995"/>
          </a:xfrm>
        </p:grpSpPr>
        <p:sp>
          <p:nvSpPr>
            <p:cNvPr id="200" name="object 200"/>
            <p:cNvSpPr/>
            <p:nvPr/>
          </p:nvSpPr>
          <p:spPr>
            <a:xfrm>
              <a:off x="1293444" y="6437020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4" h="213995">
                  <a:moveTo>
                    <a:pt x="18008" y="0"/>
                  </a:moveTo>
                  <a:lnTo>
                    <a:pt x="10988" y="1412"/>
                  </a:lnTo>
                  <a:lnTo>
                    <a:pt x="5265" y="5278"/>
                  </a:lnTo>
                  <a:lnTo>
                    <a:pt x="1411" y="11042"/>
                  </a:lnTo>
                  <a:lnTo>
                    <a:pt x="0" y="18148"/>
                  </a:lnTo>
                  <a:lnTo>
                    <a:pt x="1411" y="25168"/>
                  </a:lnTo>
                  <a:lnTo>
                    <a:pt x="5265" y="30891"/>
                  </a:lnTo>
                  <a:lnTo>
                    <a:pt x="10988" y="34745"/>
                  </a:lnTo>
                  <a:lnTo>
                    <a:pt x="18008" y="36156"/>
                  </a:lnTo>
                  <a:lnTo>
                    <a:pt x="25114" y="34745"/>
                  </a:lnTo>
                  <a:lnTo>
                    <a:pt x="30878" y="30891"/>
                  </a:lnTo>
                  <a:lnTo>
                    <a:pt x="34744" y="25168"/>
                  </a:lnTo>
                  <a:lnTo>
                    <a:pt x="36156" y="18148"/>
                  </a:lnTo>
                  <a:lnTo>
                    <a:pt x="34744" y="11042"/>
                  </a:lnTo>
                  <a:lnTo>
                    <a:pt x="30878" y="5278"/>
                  </a:lnTo>
                  <a:lnTo>
                    <a:pt x="25114" y="141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368300" y="6496548"/>
              <a:ext cx="139750" cy="153885"/>
            </a:xfrm>
            <a:prstGeom prst="rect">
              <a:avLst/>
            </a:prstGeom>
          </p:spPr>
        </p:pic>
      </p:grpSp>
      <p:sp>
        <p:nvSpPr>
          <p:cNvPr id="202" name="object 202"/>
          <p:cNvSpPr/>
          <p:nvPr/>
        </p:nvSpPr>
        <p:spPr>
          <a:xfrm>
            <a:off x="1618631" y="6437016"/>
            <a:ext cx="283210" cy="213995"/>
          </a:xfrm>
          <a:custGeom>
            <a:avLst/>
            <a:gdLst/>
            <a:ahLst/>
            <a:cxnLst/>
            <a:rect l="l" t="t" r="r" b="b"/>
            <a:pathLst>
              <a:path w="283210" h="213995">
                <a:moveTo>
                  <a:pt x="282778" y="0"/>
                </a:moveTo>
                <a:lnTo>
                  <a:pt x="251815" y="0"/>
                </a:lnTo>
                <a:lnTo>
                  <a:pt x="201358" y="156718"/>
                </a:lnTo>
                <a:lnTo>
                  <a:pt x="160286" y="0"/>
                </a:lnTo>
                <a:lnTo>
                  <a:pt x="122491" y="0"/>
                </a:lnTo>
                <a:lnTo>
                  <a:pt x="81407" y="156718"/>
                </a:lnTo>
                <a:lnTo>
                  <a:pt x="30962" y="0"/>
                </a:lnTo>
                <a:lnTo>
                  <a:pt x="0" y="0"/>
                </a:lnTo>
                <a:lnTo>
                  <a:pt x="69951" y="213423"/>
                </a:lnTo>
                <a:lnTo>
                  <a:pt x="94805" y="213423"/>
                </a:lnTo>
                <a:lnTo>
                  <a:pt x="141389" y="36309"/>
                </a:lnTo>
                <a:lnTo>
                  <a:pt x="187972" y="213423"/>
                </a:lnTo>
                <a:lnTo>
                  <a:pt x="212826" y="213423"/>
                </a:lnTo>
                <a:lnTo>
                  <a:pt x="2827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3" name="object 203"/>
          <p:cNvGrpSpPr/>
          <p:nvPr/>
        </p:nvGrpSpPr>
        <p:grpSpPr>
          <a:xfrm>
            <a:off x="1926702" y="6424806"/>
            <a:ext cx="1584325" cy="305435"/>
            <a:chOff x="1926702" y="6424806"/>
            <a:chExt cx="1584325" cy="305435"/>
          </a:xfrm>
        </p:grpSpPr>
        <p:pic>
          <p:nvPicPr>
            <p:cNvPr id="204" name="object 20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99200" y="6496548"/>
              <a:ext cx="138252" cy="156857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26702" y="6424806"/>
              <a:ext cx="139750" cy="225628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276152" y="6496548"/>
              <a:ext cx="139750" cy="153885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48642" y="6496543"/>
              <a:ext cx="158064" cy="233070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39447" y="6496548"/>
              <a:ext cx="138252" cy="156857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816400" y="6496551"/>
              <a:ext cx="225475" cy="153885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74620" y="6496548"/>
              <a:ext cx="138252" cy="156857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242643" y="6455022"/>
              <a:ext cx="106108" cy="198386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2573" y="6496548"/>
              <a:ext cx="138252" cy="156857"/>
            </a:xfrm>
            <a:prstGeom prst="rect">
              <a:avLst/>
            </a:prstGeom>
          </p:spPr>
        </p:pic>
      </p:grpSp>
      <p:grpSp>
        <p:nvGrpSpPr>
          <p:cNvPr id="213" name="object 213"/>
          <p:cNvGrpSpPr/>
          <p:nvPr/>
        </p:nvGrpSpPr>
        <p:grpSpPr>
          <a:xfrm>
            <a:off x="3625872" y="6421837"/>
            <a:ext cx="427990" cy="231775"/>
            <a:chOff x="3625872" y="6421837"/>
            <a:chExt cx="427990" cy="231775"/>
          </a:xfrm>
        </p:grpSpPr>
        <p:pic>
          <p:nvPicPr>
            <p:cNvPr id="214" name="object 21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625872" y="6421837"/>
              <a:ext cx="289918" cy="23157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948530" y="6496545"/>
              <a:ext cx="104927" cy="153885"/>
            </a:xfrm>
            <a:prstGeom prst="rect">
              <a:avLst/>
            </a:prstGeom>
          </p:spPr>
        </p:pic>
      </p:grpSp>
      <p:pic>
        <p:nvPicPr>
          <p:cNvPr id="216" name="object 21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158089" y="6496549"/>
            <a:ext cx="138252" cy="156857"/>
          </a:xfrm>
          <a:prstGeom prst="rect">
            <a:avLst/>
          </a:prstGeom>
        </p:spPr>
      </p:pic>
      <p:grpSp>
        <p:nvGrpSpPr>
          <p:cNvPr id="217" name="object 217"/>
          <p:cNvGrpSpPr/>
          <p:nvPr/>
        </p:nvGrpSpPr>
        <p:grpSpPr>
          <a:xfrm>
            <a:off x="4420320" y="6424811"/>
            <a:ext cx="236220" cy="228600"/>
            <a:chOff x="4420320" y="6424811"/>
            <a:chExt cx="236220" cy="228600"/>
          </a:xfrm>
        </p:grpSpPr>
        <p:sp>
          <p:nvSpPr>
            <p:cNvPr id="218" name="object 218"/>
            <p:cNvSpPr/>
            <p:nvPr/>
          </p:nvSpPr>
          <p:spPr>
            <a:xfrm>
              <a:off x="4420320" y="6424811"/>
              <a:ext cx="45085" cy="226060"/>
            </a:xfrm>
            <a:custGeom>
              <a:avLst/>
              <a:gdLst/>
              <a:ahLst/>
              <a:cxnLst/>
              <a:rect l="l" t="t" r="r" b="b"/>
              <a:pathLst>
                <a:path w="45085" h="226059">
                  <a:moveTo>
                    <a:pt x="28130" y="0"/>
                  </a:moveTo>
                  <a:lnTo>
                    <a:pt x="0" y="0"/>
                  </a:lnTo>
                  <a:lnTo>
                    <a:pt x="0" y="183807"/>
                  </a:lnTo>
                  <a:lnTo>
                    <a:pt x="985" y="199508"/>
                  </a:lnTo>
                  <a:lnTo>
                    <a:pt x="5653" y="212866"/>
                  </a:lnTo>
                  <a:lnTo>
                    <a:pt x="16571" y="222149"/>
                  </a:lnTo>
                  <a:lnTo>
                    <a:pt x="36309" y="225628"/>
                  </a:lnTo>
                  <a:lnTo>
                    <a:pt x="44653" y="225628"/>
                  </a:lnTo>
                  <a:lnTo>
                    <a:pt x="44653" y="202552"/>
                  </a:lnTo>
                  <a:lnTo>
                    <a:pt x="28422" y="202552"/>
                  </a:lnTo>
                  <a:lnTo>
                    <a:pt x="28130" y="193624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491755" y="6496543"/>
              <a:ext cx="164604" cy="156870"/>
            </a:xfrm>
            <a:prstGeom prst="rect">
              <a:avLst/>
            </a:prstGeom>
          </p:spPr>
        </p:pic>
      </p:grpSp>
      <p:grpSp>
        <p:nvGrpSpPr>
          <p:cNvPr id="220" name="object 220"/>
          <p:cNvGrpSpPr/>
          <p:nvPr/>
        </p:nvGrpSpPr>
        <p:grpSpPr>
          <a:xfrm>
            <a:off x="4689101" y="6496544"/>
            <a:ext cx="330835" cy="233679"/>
            <a:chOff x="4689101" y="6496544"/>
            <a:chExt cx="330835" cy="233679"/>
          </a:xfrm>
        </p:grpSpPr>
        <p:pic>
          <p:nvPicPr>
            <p:cNvPr id="221" name="object 22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61591" y="6496544"/>
              <a:ext cx="158064" cy="233070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689101" y="6496549"/>
              <a:ext cx="139750" cy="153885"/>
            </a:xfrm>
            <a:prstGeom prst="rect">
              <a:avLst/>
            </a:prstGeom>
          </p:spPr>
        </p:pic>
      </p:grpSp>
      <p:grpSp>
        <p:nvGrpSpPr>
          <p:cNvPr id="223" name="object 223"/>
          <p:cNvGrpSpPr/>
          <p:nvPr/>
        </p:nvGrpSpPr>
        <p:grpSpPr>
          <a:xfrm>
            <a:off x="5134695" y="6437020"/>
            <a:ext cx="677545" cy="216535"/>
            <a:chOff x="5134695" y="6437020"/>
            <a:chExt cx="677545" cy="216535"/>
          </a:xfrm>
        </p:grpSpPr>
        <p:pic>
          <p:nvPicPr>
            <p:cNvPr id="224" name="object 22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134695" y="6455022"/>
              <a:ext cx="106108" cy="19838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5270576" y="6437020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8" y="1412"/>
                  </a:lnTo>
                  <a:lnTo>
                    <a:pt x="5265" y="5278"/>
                  </a:lnTo>
                  <a:lnTo>
                    <a:pt x="1411" y="11042"/>
                  </a:lnTo>
                  <a:lnTo>
                    <a:pt x="0" y="18148"/>
                  </a:lnTo>
                  <a:lnTo>
                    <a:pt x="1411" y="25168"/>
                  </a:lnTo>
                  <a:lnTo>
                    <a:pt x="5265" y="30891"/>
                  </a:lnTo>
                  <a:lnTo>
                    <a:pt x="10988" y="34745"/>
                  </a:lnTo>
                  <a:lnTo>
                    <a:pt x="18008" y="36156"/>
                  </a:lnTo>
                  <a:lnTo>
                    <a:pt x="25116" y="34745"/>
                  </a:lnTo>
                  <a:lnTo>
                    <a:pt x="30884" y="30891"/>
                  </a:lnTo>
                  <a:lnTo>
                    <a:pt x="34755" y="25168"/>
                  </a:lnTo>
                  <a:lnTo>
                    <a:pt x="36169" y="18148"/>
                  </a:lnTo>
                  <a:lnTo>
                    <a:pt x="34755" y="11042"/>
                  </a:lnTo>
                  <a:lnTo>
                    <a:pt x="30884" y="5278"/>
                  </a:lnTo>
                  <a:lnTo>
                    <a:pt x="25116" y="1412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345436" y="6496551"/>
              <a:ext cx="225475" cy="153885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603652" y="6496547"/>
              <a:ext cx="151511" cy="15687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5776294" y="661650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59">
                  <a:moveTo>
                    <a:pt x="27533" y="0"/>
                  </a:moveTo>
                  <a:lnTo>
                    <a:pt x="17716" y="0"/>
                  </a:lnTo>
                  <a:lnTo>
                    <a:pt x="7899" y="0"/>
                  </a:lnTo>
                  <a:lnTo>
                    <a:pt x="0" y="7886"/>
                  </a:lnTo>
                  <a:lnTo>
                    <a:pt x="0" y="27533"/>
                  </a:lnTo>
                  <a:lnTo>
                    <a:pt x="7899" y="35420"/>
                  </a:lnTo>
                  <a:lnTo>
                    <a:pt x="27533" y="35420"/>
                  </a:lnTo>
                  <a:lnTo>
                    <a:pt x="35432" y="27533"/>
                  </a:lnTo>
                  <a:lnTo>
                    <a:pt x="35432" y="7886"/>
                  </a:lnTo>
                  <a:lnTo>
                    <a:pt x="2753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9" name="object 229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861825" y="6100771"/>
            <a:ext cx="149428" cy="1494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2917" y="936452"/>
            <a:ext cx="978535" cy="285750"/>
            <a:chOff x="902917" y="936452"/>
            <a:chExt cx="978535" cy="285750"/>
          </a:xfrm>
        </p:grpSpPr>
        <p:sp>
          <p:nvSpPr>
            <p:cNvPr id="3" name="object 3"/>
            <p:cNvSpPr/>
            <p:nvPr/>
          </p:nvSpPr>
          <p:spPr>
            <a:xfrm>
              <a:off x="902906" y="936459"/>
              <a:ext cx="579755" cy="282575"/>
            </a:xfrm>
            <a:custGeom>
              <a:avLst/>
              <a:gdLst/>
              <a:ahLst/>
              <a:cxnLst/>
              <a:rect l="l" t="t" r="r" b="b"/>
              <a:pathLst>
                <a:path w="579755" h="282575">
                  <a:moveTo>
                    <a:pt x="365747" y="15252"/>
                  </a:moveTo>
                  <a:lnTo>
                    <a:pt x="311607" y="15252"/>
                  </a:lnTo>
                  <a:lnTo>
                    <a:pt x="259702" y="197942"/>
                  </a:lnTo>
                  <a:lnTo>
                    <a:pt x="210223" y="15252"/>
                  </a:lnTo>
                  <a:lnTo>
                    <a:pt x="155524" y="15252"/>
                  </a:lnTo>
                  <a:lnTo>
                    <a:pt x="106045" y="197942"/>
                  </a:lnTo>
                  <a:lnTo>
                    <a:pt x="54140" y="15252"/>
                  </a:lnTo>
                  <a:lnTo>
                    <a:pt x="0" y="15252"/>
                  </a:lnTo>
                  <a:lnTo>
                    <a:pt x="82042" y="282028"/>
                  </a:lnTo>
                  <a:lnTo>
                    <a:pt x="130403" y="282028"/>
                  </a:lnTo>
                  <a:lnTo>
                    <a:pt x="182867" y="84455"/>
                  </a:lnTo>
                  <a:lnTo>
                    <a:pt x="235331" y="282028"/>
                  </a:lnTo>
                  <a:lnTo>
                    <a:pt x="283705" y="282028"/>
                  </a:lnTo>
                  <a:lnTo>
                    <a:pt x="365747" y="15252"/>
                  </a:lnTo>
                  <a:close/>
                </a:path>
                <a:path w="579755" h="282575">
                  <a:moveTo>
                    <a:pt x="579132" y="180263"/>
                  </a:moveTo>
                  <a:lnTo>
                    <a:pt x="573227" y="140449"/>
                  </a:lnTo>
                  <a:lnTo>
                    <a:pt x="556272" y="111620"/>
                  </a:lnTo>
                  <a:lnTo>
                    <a:pt x="529450" y="94081"/>
                  </a:lnTo>
                  <a:lnTo>
                    <a:pt x="493928" y="88176"/>
                  </a:lnTo>
                  <a:lnTo>
                    <a:pt x="478358" y="89941"/>
                  </a:lnTo>
                  <a:lnTo>
                    <a:pt x="462749" y="95618"/>
                  </a:lnTo>
                  <a:lnTo>
                    <a:pt x="449326" y="105752"/>
                  </a:lnTo>
                  <a:lnTo>
                    <a:pt x="440347" y="120916"/>
                  </a:lnTo>
                  <a:lnTo>
                    <a:pt x="440347" y="0"/>
                  </a:lnTo>
                  <a:lnTo>
                    <a:pt x="393649" y="0"/>
                  </a:lnTo>
                  <a:lnTo>
                    <a:pt x="393649" y="282028"/>
                  </a:lnTo>
                  <a:lnTo>
                    <a:pt x="440347" y="282028"/>
                  </a:lnTo>
                  <a:lnTo>
                    <a:pt x="440347" y="180263"/>
                  </a:lnTo>
                  <a:lnTo>
                    <a:pt x="443242" y="158140"/>
                  </a:lnTo>
                  <a:lnTo>
                    <a:pt x="451904" y="141389"/>
                  </a:lnTo>
                  <a:lnTo>
                    <a:pt x="466331" y="130771"/>
                  </a:lnTo>
                  <a:lnTo>
                    <a:pt x="486486" y="127063"/>
                  </a:lnTo>
                  <a:lnTo>
                    <a:pt x="506539" y="130771"/>
                  </a:lnTo>
                  <a:lnTo>
                    <a:pt x="520903" y="141389"/>
                  </a:lnTo>
                  <a:lnTo>
                    <a:pt x="529551" y="158140"/>
                  </a:lnTo>
                  <a:lnTo>
                    <a:pt x="532434" y="180263"/>
                  </a:lnTo>
                  <a:lnTo>
                    <a:pt x="532434" y="282028"/>
                  </a:lnTo>
                  <a:lnTo>
                    <a:pt x="579132" y="282028"/>
                  </a:lnTo>
                  <a:lnTo>
                    <a:pt x="579132" y="1802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256" y="1024633"/>
              <a:ext cx="181749" cy="1975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4493" y="972727"/>
              <a:ext cx="146596" cy="24947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021174" y="1024632"/>
            <a:ext cx="507365" cy="198120"/>
            <a:chOff x="2021174" y="1024632"/>
            <a:chExt cx="507365" cy="198120"/>
          </a:xfrm>
        </p:grpSpPr>
        <p:sp>
          <p:nvSpPr>
            <p:cNvPr id="7" name="object 7"/>
            <p:cNvSpPr/>
            <p:nvPr/>
          </p:nvSpPr>
          <p:spPr>
            <a:xfrm>
              <a:off x="2021174" y="1024632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09">
                  <a:moveTo>
                    <a:pt x="211518" y="0"/>
                  </a:moveTo>
                  <a:lnTo>
                    <a:pt x="192867" y="2215"/>
                  </a:lnTo>
                  <a:lnTo>
                    <a:pt x="176452" y="8093"/>
                  </a:lnTo>
                  <a:lnTo>
                    <a:pt x="162967" y="16480"/>
                  </a:lnTo>
                  <a:lnTo>
                    <a:pt x="153111" y="26225"/>
                  </a:lnTo>
                  <a:lnTo>
                    <a:pt x="142795" y="15457"/>
                  </a:lnTo>
                  <a:lnTo>
                    <a:pt x="128922" y="7183"/>
                  </a:lnTo>
                  <a:lnTo>
                    <a:pt x="111561" y="1874"/>
                  </a:lnTo>
                  <a:lnTo>
                    <a:pt x="90779" y="0"/>
                  </a:lnTo>
                  <a:lnTo>
                    <a:pt x="76882" y="1717"/>
                  </a:lnTo>
                  <a:lnTo>
                    <a:pt x="64133" y="6346"/>
                  </a:lnTo>
                  <a:lnTo>
                    <a:pt x="53687" y="13105"/>
                  </a:lnTo>
                  <a:lnTo>
                    <a:pt x="46697" y="21209"/>
                  </a:lnTo>
                  <a:lnTo>
                    <a:pt x="46697" y="3721"/>
                  </a:lnTo>
                  <a:lnTo>
                    <a:pt x="0" y="3721"/>
                  </a:lnTo>
                  <a:lnTo>
                    <a:pt x="0" y="193852"/>
                  </a:lnTo>
                  <a:lnTo>
                    <a:pt x="46697" y="193852"/>
                  </a:lnTo>
                  <a:lnTo>
                    <a:pt x="46697" y="82969"/>
                  </a:lnTo>
                  <a:lnTo>
                    <a:pt x="48846" y="65017"/>
                  </a:lnTo>
                  <a:lnTo>
                    <a:pt x="55511" y="51093"/>
                  </a:lnTo>
                  <a:lnTo>
                    <a:pt x="67025" y="42087"/>
                  </a:lnTo>
                  <a:lnTo>
                    <a:pt x="83718" y="38887"/>
                  </a:lnTo>
                  <a:lnTo>
                    <a:pt x="100411" y="42087"/>
                  </a:lnTo>
                  <a:lnTo>
                    <a:pt x="111925" y="51093"/>
                  </a:lnTo>
                  <a:lnTo>
                    <a:pt x="118590" y="65017"/>
                  </a:lnTo>
                  <a:lnTo>
                    <a:pt x="120738" y="82969"/>
                  </a:lnTo>
                  <a:lnTo>
                    <a:pt x="120738" y="193852"/>
                  </a:lnTo>
                  <a:lnTo>
                    <a:pt x="167436" y="193852"/>
                  </a:lnTo>
                  <a:lnTo>
                    <a:pt x="167436" y="82969"/>
                  </a:lnTo>
                  <a:lnTo>
                    <a:pt x="169585" y="65017"/>
                  </a:lnTo>
                  <a:lnTo>
                    <a:pt x="176250" y="51093"/>
                  </a:lnTo>
                  <a:lnTo>
                    <a:pt x="187764" y="42087"/>
                  </a:lnTo>
                  <a:lnTo>
                    <a:pt x="204457" y="38887"/>
                  </a:lnTo>
                  <a:lnTo>
                    <a:pt x="221150" y="42087"/>
                  </a:lnTo>
                  <a:lnTo>
                    <a:pt x="232664" y="51093"/>
                  </a:lnTo>
                  <a:lnTo>
                    <a:pt x="239329" y="65017"/>
                  </a:lnTo>
                  <a:lnTo>
                    <a:pt x="241477" y="82969"/>
                  </a:lnTo>
                  <a:lnTo>
                    <a:pt x="241477" y="193852"/>
                  </a:lnTo>
                  <a:lnTo>
                    <a:pt x="288163" y="193852"/>
                  </a:lnTo>
                  <a:lnTo>
                    <a:pt x="288163" y="82969"/>
                  </a:lnTo>
                  <a:lnTo>
                    <a:pt x="282597" y="45284"/>
                  </a:lnTo>
                  <a:lnTo>
                    <a:pt x="266933" y="19510"/>
                  </a:lnTo>
                  <a:lnTo>
                    <a:pt x="242723" y="4723"/>
                  </a:lnTo>
                  <a:lnTo>
                    <a:pt x="2115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554" y="1024633"/>
              <a:ext cx="181749" cy="19757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572956" y="936456"/>
            <a:ext cx="604520" cy="285750"/>
            <a:chOff x="2572956" y="936456"/>
            <a:chExt cx="604520" cy="285750"/>
          </a:xfrm>
        </p:grpSpPr>
        <p:sp>
          <p:nvSpPr>
            <p:cNvPr id="10" name="object 10"/>
            <p:cNvSpPr/>
            <p:nvPr/>
          </p:nvSpPr>
          <p:spPr>
            <a:xfrm>
              <a:off x="2572956" y="936456"/>
              <a:ext cx="189865" cy="282575"/>
            </a:xfrm>
            <a:custGeom>
              <a:avLst/>
              <a:gdLst/>
              <a:ahLst/>
              <a:cxnLst/>
              <a:rect l="l" t="t" r="r" b="b"/>
              <a:pathLst>
                <a:path w="189864" h="282575">
                  <a:moveTo>
                    <a:pt x="46697" y="0"/>
                  </a:moveTo>
                  <a:lnTo>
                    <a:pt x="0" y="0"/>
                  </a:lnTo>
                  <a:lnTo>
                    <a:pt x="0" y="282028"/>
                  </a:lnTo>
                  <a:lnTo>
                    <a:pt x="46697" y="282028"/>
                  </a:lnTo>
                  <a:lnTo>
                    <a:pt x="46697" y="221564"/>
                  </a:lnTo>
                  <a:lnTo>
                    <a:pt x="68275" y="202222"/>
                  </a:lnTo>
                  <a:lnTo>
                    <a:pt x="132829" y="282028"/>
                  </a:lnTo>
                  <a:lnTo>
                    <a:pt x="189750" y="282028"/>
                  </a:lnTo>
                  <a:lnTo>
                    <a:pt x="101015" y="172453"/>
                  </a:lnTo>
                  <a:lnTo>
                    <a:pt x="189750" y="91897"/>
                  </a:lnTo>
                  <a:lnTo>
                    <a:pt x="127990" y="91897"/>
                  </a:lnTo>
                  <a:lnTo>
                    <a:pt x="46697" y="165747"/>
                  </a:lnTo>
                  <a:lnTo>
                    <a:pt x="466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7402" y="1024633"/>
              <a:ext cx="200926" cy="1975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4737" y="1024629"/>
              <a:ext cx="172465" cy="19757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300539" y="936452"/>
            <a:ext cx="798195" cy="285750"/>
            <a:chOff x="3300539" y="936452"/>
            <a:chExt cx="798195" cy="285750"/>
          </a:xfrm>
        </p:grpSpPr>
        <p:sp>
          <p:nvSpPr>
            <p:cNvPr id="14" name="object 14"/>
            <p:cNvSpPr/>
            <p:nvPr/>
          </p:nvSpPr>
          <p:spPr>
            <a:xfrm>
              <a:off x="3300539" y="936459"/>
              <a:ext cx="579120" cy="282575"/>
            </a:xfrm>
            <a:custGeom>
              <a:avLst/>
              <a:gdLst/>
              <a:ahLst/>
              <a:cxnLst/>
              <a:rect l="l" t="t" r="r" b="b"/>
              <a:pathLst>
                <a:path w="579120" h="282575">
                  <a:moveTo>
                    <a:pt x="365747" y="15252"/>
                  </a:moveTo>
                  <a:lnTo>
                    <a:pt x="311607" y="15252"/>
                  </a:lnTo>
                  <a:lnTo>
                    <a:pt x="259702" y="197942"/>
                  </a:lnTo>
                  <a:lnTo>
                    <a:pt x="210223" y="15252"/>
                  </a:lnTo>
                  <a:lnTo>
                    <a:pt x="155524" y="15252"/>
                  </a:lnTo>
                  <a:lnTo>
                    <a:pt x="106045" y="197942"/>
                  </a:lnTo>
                  <a:lnTo>
                    <a:pt x="54140" y="15252"/>
                  </a:lnTo>
                  <a:lnTo>
                    <a:pt x="0" y="15252"/>
                  </a:lnTo>
                  <a:lnTo>
                    <a:pt x="82042" y="282028"/>
                  </a:lnTo>
                  <a:lnTo>
                    <a:pt x="130403" y="282028"/>
                  </a:lnTo>
                  <a:lnTo>
                    <a:pt x="182867" y="84455"/>
                  </a:lnTo>
                  <a:lnTo>
                    <a:pt x="235331" y="282028"/>
                  </a:lnTo>
                  <a:lnTo>
                    <a:pt x="283705" y="282028"/>
                  </a:lnTo>
                  <a:lnTo>
                    <a:pt x="365747" y="15252"/>
                  </a:lnTo>
                  <a:close/>
                </a:path>
                <a:path w="579120" h="282575">
                  <a:moveTo>
                    <a:pt x="579120" y="180263"/>
                  </a:moveTo>
                  <a:lnTo>
                    <a:pt x="573214" y="140449"/>
                  </a:lnTo>
                  <a:lnTo>
                    <a:pt x="556260" y="111620"/>
                  </a:lnTo>
                  <a:lnTo>
                    <a:pt x="529437" y="94081"/>
                  </a:lnTo>
                  <a:lnTo>
                    <a:pt x="493915" y="88176"/>
                  </a:lnTo>
                  <a:lnTo>
                    <a:pt x="478345" y="89941"/>
                  </a:lnTo>
                  <a:lnTo>
                    <a:pt x="462737" y="95618"/>
                  </a:lnTo>
                  <a:lnTo>
                    <a:pt x="449313" y="105752"/>
                  </a:lnTo>
                  <a:lnTo>
                    <a:pt x="440334" y="120916"/>
                  </a:lnTo>
                  <a:lnTo>
                    <a:pt x="440334" y="0"/>
                  </a:lnTo>
                  <a:lnTo>
                    <a:pt x="393636" y="0"/>
                  </a:lnTo>
                  <a:lnTo>
                    <a:pt x="393636" y="282028"/>
                  </a:lnTo>
                  <a:lnTo>
                    <a:pt x="440334" y="282028"/>
                  </a:lnTo>
                  <a:lnTo>
                    <a:pt x="440334" y="180263"/>
                  </a:lnTo>
                  <a:lnTo>
                    <a:pt x="443230" y="158140"/>
                  </a:lnTo>
                  <a:lnTo>
                    <a:pt x="451891" y="141389"/>
                  </a:lnTo>
                  <a:lnTo>
                    <a:pt x="466318" y="130771"/>
                  </a:lnTo>
                  <a:lnTo>
                    <a:pt x="486473" y="127063"/>
                  </a:lnTo>
                  <a:lnTo>
                    <a:pt x="506526" y="130771"/>
                  </a:lnTo>
                  <a:lnTo>
                    <a:pt x="520890" y="141389"/>
                  </a:lnTo>
                  <a:lnTo>
                    <a:pt x="529539" y="158140"/>
                  </a:lnTo>
                  <a:lnTo>
                    <a:pt x="532422" y="180263"/>
                  </a:lnTo>
                  <a:lnTo>
                    <a:pt x="532422" y="282028"/>
                  </a:lnTo>
                  <a:lnTo>
                    <a:pt x="579120" y="282028"/>
                  </a:lnTo>
                  <a:lnTo>
                    <a:pt x="579120" y="1802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6878" y="1024633"/>
              <a:ext cx="181749" cy="19757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143273" y="1024628"/>
            <a:ext cx="647065" cy="293370"/>
            <a:chOff x="4143273" y="1024628"/>
            <a:chExt cx="647065" cy="29337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273" y="1024628"/>
              <a:ext cx="185483" cy="1938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65959" y="1024635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4" h="293369">
                  <a:moveTo>
                    <a:pt x="35166" y="236816"/>
                  </a:moveTo>
                  <a:lnTo>
                    <a:pt x="11163" y="268071"/>
                  </a:lnTo>
                  <a:lnTo>
                    <a:pt x="28713" y="278296"/>
                  </a:lnTo>
                  <a:lnTo>
                    <a:pt x="49579" y="286094"/>
                  </a:lnTo>
                  <a:lnTo>
                    <a:pt x="73376" y="291065"/>
                  </a:lnTo>
                  <a:lnTo>
                    <a:pt x="99720" y="292811"/>
                  </a:lnTo>
                  <a:lnTo>
                    <a:pt x="140266" y="288178"/>
                  </a:lnTo>
                  <a:lnTo>
                    <a:pt x="173785" y="272210"/>
                  </a:lnTo>
                  <a:lnTo>
                    <a:pt x="187634" y="253746"/>
                  </a:lnTo>
                  <a:lnTo>
                    <a:pt x="99720" y="253746"/>
                  </a:lnTo>
                  <a:lnTo>
                    <a:pt x="80970" y="252565"/>
                  </a:lnTo>
                  <a:lnTo>
                    <a:pt x="64019" y="249186"/>
                  </a:lnTo>
                  <a:lnTo>
                    <a:pt x="48780" y="243855"/>
                  </a:lnTo>
                  <a:lnTo>
                    <a:pt x="35166" y="236816"/>
                  </a:lnTo>
                  <a:close/>
                </a:path>
                <a:path w="205104" h="293369">
                  <a:moveTo>
                    <a:pt x="205016" y="162026"/>
                  </a:moveTo>
                  <a:lnTo>
                    <a:pt x="158318" y="162026"/>
                  </a:lnTo>
                  <a:lnTo>
                    <a:pt x="158318" y="193840"/>
                  </a:lnTo>
                  <a:lnTo>
                    <a:pt x="154105" y="223056"/>
                  </a:lnTo>
                  <a:lnTo>
                    <a:pt x="142201" y="241442"/>
                  </a:lnTo>
                  <a:lnTo>
                    <a:pt x="123706" y="251004"/>
                  </a:lnTo>
                  <a:lnTo>
                    <a:pt x="99720" y="253746"/>
                  </a:lnTo>
                  <a:lnTo>
                    <a:pt x="187634" y="253746"/>
                  </a:lnTo>
                  <a:lnTo>
                    <a:pt x="196595" y="241799"/>
                  </a:lnTo>
                  <a:lnTo>
                    <a:pt x="205016" y="193840"/>
                  </a:lnTo>
                  <a:lnTo>
                    <a:pt x="205016" y="162026"/>
                  </a:lnTo>
                  <a:close/>
                </a:path>
                <a:path w="205104" h="293369">
                  <a:moveTo>
                    <a:pt x="93395" y="0"/>
                  </a:moveTo>
                  <a:lnTo>
                    <a:pt x="54001" y="7560"/>
                  </a:lnTo>
                  <a:lnTo>
                    <a:pt x="24652" y="28392"/>
                  </a:lnTo>
                  <a:lnTo>
                    <a:pt x="6325" y="59723"/>
                  </a:lnTo>
                  <a:lnTo>
                    <a:pt x="0" y="98780"/>
                  </a:lnTo>
                  <a:lnTo>
                    <a:pt x="6325" y="137918"/>
                  </a:lnTo>
                  <a:lnTo>
                    <a:pt x="24652" y="169240"/>
                  </a:lnTo>
                  <a:lnTo>
                    <a:pt x="54001" y="190027"/>
                  </a:lnTo>
                  <a:lnTo>
                    <a:pt x="93395" y="197561"/>
                  </a:lnTo>
                  <a:lnTo>
                    <a:pt x="111751" y="195384"/>
                  </a:lnTo>
                  <a:lnTo>
                    <a:pt x="130181" y="188795"/>
                  </a:lnTo>
                  <a:lnTo>
                    <a:pt x="146448" y="177705"/>
                  </a:lnTo>
                  <a:lnTo>
                    <a:pt x="158318" y="162026"/>
                  </a:lnTo>
                  <a:lnTo>
                    <a:pt x="205016" y="162026"/>
                  </a:lnTo>
                  <a:lnTo>
                    <a:pt x="205016" y="158496"/>
                  </a:lnTo>
                  <a:lnTo>
                    <a:pt x="103060" y="158496"/>
                  </a:lnTo>
                  <a:lnTo>
                    <a:pt x="77792" y="153560"/>
                  </a:lnTo>
                  <a:lnTo>
                    <a:pt x="60650" y="140358"/>
                  </a:lnTo>
                  <a:lnTo>
                    <a:pt x="50902" y="121296"/>
                  </a:lnTo>
                  <a:lnTo>
                    <a:pt x="47815" y="98780"/>
                  </a:lnTo>
                  <a:lnTo>
                    <a:pt x="50902" y="76264"/>
                  </a:lnTo>
                  <a:lnTo>
                    <a:pt x="60650" y="57202"/>
                  </a:lnTo>
                  <a:lnTo>
                    <a:pt x="77792" y="44000"/>
                  </a:lnTo>
                  <a:lnTo>
                    <a:pt x="103060" y="39065"/>
                  </a:lnTo>
                  <a:lnTo>
                    <a:pt x="205016" y="39065"/>
                  </a:lnTo>
                  <a:lnTo>
                    <a:pt x="205016" y="35534"/>
                  </a:lnTo>
                  <a:lnTo>
                    <a:pt x="158318" y="35534"/>
                  </a:lnTo>
                  <a:lnTo>
                    <a:pt x="146448" y="19856"/>
                  </a:lnTo>
                  <a:lnTo>
                    <a:pt x="130181" y="8766"/>
                  </a:lnTo>
                  <a:lnTo>
                    <a:pt x="111751" y="2176"/>
                  </a:lnTo>
                  <a:lnTo>
                    <a:pt x="93395" y="0"/>
                  </a:lnTo>
                  <a:close/>
                </a:path>
                <a:path w="205104" h="293369">
                  <a:moveTo>
                    <a:pt x="205016" y="39065"/>
                  </a:moveTo>
                  <a:lnTo>
                    <a:pt x="103060" y="39065"/>
                  </a:lnTo>
                  <a:lnTo>
                    <a:pt x="128335" y="44000"/>
                  </a:lnTo>
                  <a:lnTo>
                    <a:pt x="145481" y="57202"/>
                  </a:lnTo>
                  <a:lnTo>
                    <a:pt x="155231" y="76264"/>
                  </a:lnTo>
                  <a:lnTo>
                    <a:pt x="158318" y="98780"/>
                  </a:lnTo>
                  <a:lnTo>
                    <a:pt x="155231" y="121296"/>
                  </a:lnTo>
                  <a:lnTo>
                    <a:pt x="145481" y="140358"/>
                  </a:lnTo>
                  <a:lnTo>
                    <a:pt x="128335" y="153560"/>
                  </a:lnTo>
                  <a:lnTo>
                    <a:pt x="103060" y="158496"/>
                  </a:lnTo>
                  <a:lnTo>
                    <a:pt x="205016" y="158496"/>
                  </a:lnTo>
                  <a:lnTo>
                    <a:pt x="205016" y="39065"/>
                  </a:lnTo>
                  <a:close/>
                </a:path>
                <a:path w="205104" h="293369">
                  <a:moveTo>
                    <a:pt x="205016" y="3721"/>
                  </a:moveTo>
                  <a:lnTo>
                    <a:pt x="158318" y="3721"/>
                  </a:lnTo>
                  <a:lnTo>
                    <a:pt x="158318" y="35534"/>
                  </a:lnTo>
                  <a:lnTo>
                    <a:pt x="205016" y="35534"/>
                  </a:lnTo>
                  <a:lnTo>
                    <a:pt x="205016" y="37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8183" y="1024633"/>
              <a:ext cx="181749" cy="19757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834583" y="972727"/>
            <a:ext cx="895350" cy="249554"/>
            <a:chOff x="4834583" y="972727"/>
            <a:chExt cx="895350" cy="249554"/>
          </a:xfrm>
        </p:grpSpPr>
        <p:sp>
          <p:nvSpPr>
            <p:cNvPr id="21" name="object 21"/>
            <p:cNvSpPr/>
            <p:nvPr/>
          </p:nvSpPr>
          <p:spPr>
            <a:xfrm>
              <a:off x="4834583" y="1024632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09">
                  <a:moveTo>
                    <a:pt x="211518" y="0"/>
                  </a:moveTo>
                  <a:lnTo>
                    <a:pt x="192867" y="2215"/>
                  </a:lnTo>
                  <a:lnTo>
                    <a:pt x="176452" y="8093"/>
                  </a:lnTo>
                  <a:lnTo>
                    <a:pt x="162967" y="16480"/>
                  </a:lnTo>
                  <a:lnTo>
                    <a:pt x="153111" y="26225"/>
                  </a:lnTo>
                  <a:lnTo>
                    <a:pt x="142795" y="15457"/>
                  </a:lnTo>
                  <a:lnTo>
                    <a:pt x="128922" y="7183"/>
                  </a:lnTo>
                  <a:lnTo>
                    <a:pt x="111561" y="1874"/>
                  </a:lnTo>
                  <a:lnTo>
                    <a:pt x="90779" y="0"/>
                  </a:lnTo>
                  <a:lnTo>
                    <a:pt x="76882" y="1717"/>
                  </a:lnTo>
                  <a:lnTo>
                    <a:pt x="64133" y="6346"/>
                  </a:lnTo>
                  <a:lnTo>
                    <a:pt x="53687" y="13105"/>
                  </a:lnTo>
                  <a:lnTo>
                    <a:pt x="46697" y="21209"/>
                  </a:lnTo>
                  <a:lnTo>
                    <a:pt x="46697" y="3721"/>
                  </a:lnTo>
                  <a:lnTo>
                    <a:pt x="0" y="3721"/>
                  </a:lnTo>
                  <a:lnTo>
                    <a:pt x="0" y="193852"/>
                  </a:lnTo>
                  <a:lnTo>
                    <a:pt x="46697" y="193852"/>
                  </a:lnTo>
                  <a:lnTo>
                    <a:pt x="46697" y="82969"/>
                  </a:lnTo>
                  <a:lnTo>
                    <a:pt x="48846" y="65017"/>
                  </a:lnTo>
                  <a:lnTo>
                    <a:pt x="55511" y="51093"/>
                  </a:lnTo>
                  <a:lnTo>
                    <a:pt x="67025" y="42087"/>
                  </a:lnTo>
                  <a:lnTo>
                    <a:pt x="83718" y="38887"/>
                  </a:lnTo>
                  <a:lnTo>
                    <a:pt x="100411" y="42087"/>
                  </a:lnTo>
                  <a:lnTo>
                    <a:pt x="111925" y="51093"/>
                  </a:lnTo>
                  <a:lnTo>
                    <a:pt x="118590" y="65017"/>
                  </a:lnTo>
                  <a:lnTo>
                    <a:pt x="120738" y="82969"/>
                  </a:lnTo>
                  <a:lnTo>
                    <a:pt x="120738" y="193852"/>
                  </a:lnTo>
                  <a:lnTo>
                    <a:pt x="167436" y="193852"/>
                  </a:lnTo>
                  <a:lnTo>
                    <a:pt x="167436" y="82969"/>
                  </a:lnTo>
                  <a:lnTo>
                    <a:pt x="169585" y="65017"/>
                  </a:lnTo>
                  <a:lnTo>
                    <a:pt x="176250" y="51093"/>
                  </a:lnTo>
                  <a:lnTo>
                    <a:pt x="187764" y="42087"/>
                  </a:lnTo>
                  <a:lnTo>
                    <a:pt x="204457" y="38887"/>
                  </a:lnTo>
                  <a:lnTo>
                    <a:pt x="221150" y="42087"/>
                  </a:lnTo>
                  <a:lnTo>
                    <a:pt x="232664" y="51093"/>
                  </a:lnTo>
                  <a:lnTo>
                    <a:pt x="239329" y="65017"/>
                  </a:lnTo>
                  <a:lnTo>
                    <a:pt x="241477" y="82969"/>
                  </a:lnTo>
                  <a:lnTo>
                    <a:pt x="241477" y="193852"/>
                  </a:lnTo>
                  <a:lnTo>
                    <a:pt x="288163" y="193852"/>
                  </a:lnTo>
                  <a:lnTo>
                    <a:pt x="288163" y="82969"/>
                  </a:lnTo>
                  <a:lnTo>
                    <a:pt x="282597" y="45284"/>
                  </a:lnTo>
                  <a:lnTo>
                    <a:pt x="266933" y="19510"/>
                  </a:lnTo>
                  <a:lnTo>
                    <a:pt x="242723" y="4723"/>
                  </a:lnTo>
                  <a:lnTo>
                    <a:pt x="2115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9964" y="1024633"/>
              <a:ext cx="181749" cy="1975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5195" y="972727"/>
              <a:ext cx="146596" cy="24947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841" y="1024633"/>
              <a:ext cx="181749" cy="197573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3403" y="1024633"/>
            <a:ext cx="181749" cy="19757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9799" y="1024628"/>
            <a:ext cx="185483" cy="193852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6429090" y="944270"/>
            <a:ext cx="1827530" cy="278130"/>
            <a:chOff x="6429090" y="944270"/>
            <a:chExt cx="1827530" cy="278130"/>
          </a:xfrm>
        </p:grpSpPr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090" y="1024633"/>
              <a:ext cx="181749" cy="19757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327" y="972727"/>
              <a:ext cx="146596" cy="24947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3247" y="972727"/>
              <a:ext cx="146596" cy="24947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3326" y="1024630"/>
              <a:ext cx="336726" cy="1975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67256" y="1024633"/>
              <a:ext cx="184556" cy="19757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131" y="972727"/>
              <a:ext cx="146596" cy="24947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54213" y="944270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43" y="0"/>
                  </a:moveTo>
                  <a:lnTo>
                    <a:pt x="16716" y="2152"/>
                  </a:lnTo>
                  <a:lnTo>
                    <a:pt x="8023" y="8018"/>
                  </a:lnTo>
                  <a:lnTo>
                    <a:pt x="2154" y="16711"/>
                  </a:lnTo>
                  <a:lnTo>
                    <a:pt x="0" y="27343"/>
                  </a:lnTo>
                  <a:lnTo>
                    <a:pt x="2154" y="37969"/>
                  </a:lnTo>
                  <a:lnTo>
                    <a:pt x="8023" y="46662"/>
                  </a:lnTo>
                  <a:lnTo>
                    <a:pt x="16716" y="52531"/>
                  </a:lnTo>
                  <a:lnTo>
                    <a:pt x="27343" y="54686"/>
                  </a:lnTo>
                  <a:lnTo>
                    <a:pt x="37977" y="52531"/>
                  </a:lnTo>
                  <a:lnTo>
                    <a:pt x="46674" y="46662"/>
                  </a:lnTo>
                  <a:lnTo>
                    <a:pt x="52544" y="37969"/>
                  </a:lnTo>
                  <a:lnTo>
                    <a:pt x="54698" y="27343"/>
                  </a:lnTo>
                  <a:lnTo>
                    <a:pt x="52544" y="16711"/>
                  </a:lnTo>
                  <a:lnTo>
                    <a:pt x="46674" y="8018"/>
                  </a:lnTo>
                  <a:lnTo>
                    <a:pt x="37977" y="2152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36813" y="1024633"/>
              <a:ext cx="419327" cy="197573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919659" y="1419050"/>
            <a:ext cx="961390" cy="381000"/>
            <a:chOff x="919659" y="1419050"/>
            <a:chExt cx="961390" cy="381000"/>
          </a:xfrm>
        </p:grpSpPr>
        <p:sp>
          <p:nvSpPr>
            <p:cNvPr id="37" name="object 37"/>
            <p:cNvSpPr/>
            <p:nvPr/>
          </p:nvSpPr>
          <p:spPr>
            <a:xfrm>
              <a:off x="919657" y="1419059"/>
              <a:ext cx="306705" cy="381000"/>
            </a:xfrm>
            <a:custGeom>
              <a:avLst/>
              <a:gdLst/>
              <a:ahLst/>
              <a:cxnLst/>
              <a:rect l="l" t="t" r="r" b="b"/>
              <a:pathLst>
                <a:path w="306705" h="381000">
                  <a:moveTo>
                    <a:pt x="205016" y="186956"/>
                  </a:moveTo>
                  <a:lnTo>
                    <a:pt x="198678" y="147904"/>
                  </a:lnTo>
                  <a:lnTo>
                    <a:pt x="186601" y="127241"/>
                  </a:lnTo>
                  <a:lnTo>
                    <a:pt x="184531" y="123710"/>
                  </a:lnTo>
                  <a:lnTo>
                    <a:pt x="180352" y="116573"/>
                  </a:lnTo>
                  <a:lnTo>
                    <a:pt x="157200" y="100139"/>
                  </a:lnTo>
                  <a:lnTo>
                    <a:pt x="157200" y="186956"/>
                  </a:lnTo>
                  <a:lnTo>
                    <a:pt x="154114" y="209473"/>
                  </a:lnTo>
                  <a:lnTo>
                    <a:pt x="144360" y="228536"/>
                  </a:lnTo>
                  <a:lnTo>
                    <a:pt x="127215" y="241744"/>
                  </a:lnTo>
                  <a:lnTo>
                    <a:pt x="101942" y="246672"/>
                  </a:lnTo>
                  <a:lnTo>
                    <a:pt x="76669" y="241744"/>
                  </a:lnTo>
                  <a:lnTo>
                    <a:pt x="59524" y="228536"/>
                  </a:lnTo>
                  <a:lnTo>
                    <a:pt x="49784" y="209473"/>
                  </a:lnTo>
                  <a:lnTo>
                    <a:pt x="46697" y="186956"/>
                  </a:lnTo>
                  <a:lnTo>
                    <a:pt x="49784" y="164452"/>
                  </a:lnTo>
                  <a:lnTo>
                    <a:pt x="59524" y="145389"/>
                  </a:lnTo>
                  <a:lnTo>
                    <a:pt x="76669" y="132181"/>
                  </a:lnTo>
                  <a:lnTo>
                    <a:pt x="101942" y="127241"/>
                  </a:lnTo>
                  <a:lnTo>
                    <a:pt x="127215" y="132181"/>
                  </a:lnTo>
                  <a:lnTo>
                    <a:pt x="144360" y="145389"/>
                  </a:lnTo>
                  <a:lnTo>
                    <a:pt x="154114" y="164452"/>
                  </a:lnTo>
                  <a:lnTo>
                    <a:pt x="157200" y="186956"/>
                  </a:lnTo>
                  <a:lnTo>
                    <a:pt x="157200" y="100139"/>
                  </a:lnTo>
                  <a:lnTo>
                    <a:pt x="151015" y="95745"/>
                  </a:lnTo>
                  <a:lnTo>
                    <a:pt x="111620" y="88176"/>
                  </a:lnTo>
                  <a:lnTo>
                    <a:pt x="93256" y="90360"/>
                  </a:lnTo>
                  <a:lnTo>
                    <a:pt x="74828" y="96951"/>
                  </a:lnTo>
                  <a:lnTo>
                    <a:pt x="58559" y="108038"/>
                  </a:lnTo>
                  <a:lnTo>
                    <a:pt x="46697" y="123710"/>
                  </a:lnTo>
                  <a:lnTo>
                    <a:pt x="46697" y="91897"/>
                  </a:lnTo>
                  <a:lnTo>
                    <a:pt x="0" y="91897"/>
                  </a:lnTo>
                  <a:lnTo>
                    <a:pt x="0" y="380987"/>
                  </a:lnTo>
                  <a:lnTo>
                    <a:pt x="46697" y="380987"/>
                  </a:lnTo>
                  <a:lnTo>
                    <a:pt x="46697" y="250202"/>
                  </a:lnTo>
                  <a:lnTo>
                    <a:pt x="58559" y="265887"/>
                  </a:lnTo>
                  <a:lnTo>
                    <a:pt x="74828" y="276974"/>
                  </a:lnTo>
                  <a:lnTo>
                    <a:pt x="93256" y="283565"/>
                  </a:lnTo>
                  <a:lnTo>
                    <a:pt x="111620" y="285737"/>
                  </a:lnTo>
                  <a:lnTo>
                    <a:pt x="151015" y="278206"/>
                  </a:lnTo>
                  <a:lnTo>
                    <a:pt x="180352" y="257416"/>
                  </a:lnTo>
                  <a:lnTo>
                    <a:pt x="184581" y="250202"/>
                  </a:lnTo>
                  <a:lnTo>
                    <a:pt x="186639" y="246672"/>
                  </a:lnTo>
                  <a:lnTo>
                    <a:pt x="198678" y="226098"/>
                  </a:lnTo>
                  <a:lnTo>
                    <a:pt x="205016" y="186956"/>
                  </a:lnTo>
                  <a:close/>
                </a:path>
                <a:path w="306705" h="381000">
                  <a:moveTo>
                    <a:pt x="306578" y="243154"/>
                  </a:moveTo>
                  <a:lnTo>
                    <a:pt x="300443" y="243154"/>
                  </a:lnTo>
                  <a:lnTo>
                    <a:pt x="293852" y="240842"/>
                  </a:lnTo>
                  <a:lnTo>
                    <a:pt x="290423" y="234594"/>
                  </a:lnTo>
                  <a:lnTo>
                    <a:pt x="289115" y="225412"/>
                  </a:lnTo>
                  <a:lnTo>
                    <a:pt x="288912" y="214312"/>
                  </a:lnTo>
                  <a:lnTo>
                    <a:pt x="288912" y="0"/>
                  </a:lnTo>
                  <a:lnTo>
                    <a:pt x="242214" y="0"/>
                  </a:lnTo>
                  <a:lnTo>
                    <a:pt x="242214" y="215061"/>
                  </a:lnTo>
                  <a:lnTo>
                    <a:pt x="242849" y="238239"/>
                  </a:lnTo>
                  <a:lnTo>
                    <a:pt x="247256" y="259842"/>
                  </a:lnTo>
                  <a:lnTo>
                    <a:pt x="259245" y="275805"/>
                  </a:lnTo>
                  <a:lnTo>
                    <a:pt x="282587" y="282028"/>
                  </a:lnTo>
                  <a:lnTo>
                    <a:pt x="306578" y="282028"/>
                  </a:lnTo>
                  <a:lnTo>
                    <a:pt x="306578" y="24315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6017" y="1507233"/>
              <a:ext cx="181749" cy="19757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4970" y="1507233"/>
              <a:ext cx="184556" cy="19757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79794" y="1507233"/>
              <a:ext cx="200926" cy="197573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2013732" y="1455327"/>
            <a:ext cx="384810" cy="249554"/>
            <a:chOff x="2013732" y="1455327"/>
            <a:chExt cx="384810" cy="249554"/>
          </a:xfrm>
        </p:grpSpPr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13732" y="1455327"/>
              <a:ext cx="146596" cy="24947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86368" y="1507225"/>
              <a:ext cx="212089" cy="197573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2542258" y="1419050"/>
            <a:ext cx="819785" cy="285750"/>
            <a:chOff x="2542258" y="1419050"/>
            <a:chExt cx="819785" cy="285750"/>
          </a:xfrm>
        </p:grpSpPr>
        <p:sp>
          <p:nvSpPr>
            <p:cNvPr id="45" name="object 45"/>
            <p:cNvSpPr/>
            <p:nvPr/>
          </p:nvSpPr>
          <p:spPr>
            <a:xfrm>
              <a:off x="2542247" y="1419059"/>
              <a:ext cx="156845" cy="282575"/>
            </a:xfrm>
            <a:custGeom>
              <a:avLst/>
              <a:gdLst/>
              <a:ahLst/>
              <a:cxnLst/>
              <a:rect l="l" t="t" r="r" b="b"/>
              <a:pathLst>
                <a:path w="156844" h="282575">
                  <a:moveTo>
                    <a:pt x="64363" y="243154"/>
                  </a:moveTo>
                  <a:lnTo>
                    <a:pt x="58229" y="243154"/>
                  </a:lnTo>
                  <a:lnTo>
                    <a:pt x="51638" y="240842"/>
                  </a:lnTo>
                  <a:lnTo>
                    <a:pt x="48209" y="234594"/>
                  </a:lnTo>
                  <a:lnTo>
                    <a:pt x="46901" y="225412"/>
                  </a:lnTo>
                  <a:lnTo>
                    <a:pt x="46697" y="214312"/>
                  </a:lnTo>
                  <a:lnTo>
                    <a:pt x="46697" y="0"/>
                  </a:lnTo>
                  <a:lnTo>
                    <a:pt x="0" y="0"/>
                  </a:lnTo>
                  <a:lnTo>
                    <a:pt x="0" y="215061"/>
                  </a:lnTo>
                  <a:lnTo>
                    <a:pt x="635" y="238239"/>
                  </a:lnTo>
                  <a:lnTo>
                    <a:pt x="5054" y="259842"/>
                  </a:lnTo>
                  <a:lnTo>
                    <a:pt x="17030" y="275805"/>
                  </a:lnTo>
                  <a:lnTo>
                    <a:pt x="40373" y="282028"/>
                  </a:lnTo>
                  <a:lnTo>
                    <a:pt x="64363" y="282028"/>
                  </a:lnTo>
                  <a:lnTo>
                    <a:pt x="64363" y="243154"/>
                  </a:lnTo>
                  <a:close/>
                </a:path>
                <a:path w="156844" h="282575">
                  <a:moveTo>
                    <a:pt x="152361" y="91897"/>
                  </a:moveTo>
                  <a:lnTo>
                    <a:pt x="105676" y="91897"/>
                  </a:lnTo>
                  <a:lnTo>
                    <a:pt x="105676" y="282028"/>
                  </a:lnTo>
                  <a:lnTo>
                    <a:pt x="152361" y="282028"/>
                  </a:lnTo>
                  <a:lnTo>
                    <a:pt x="152361" y="91897"/>
                  </a:lnTo>
                  <a:close/>
                </a:path>
                <a:path w="156844" h="282575">
                  <a:moveTo>
                    <a:pt x="156286" y="35153"/>
                  </a:moveTo>
                  <a:lnTo>
                    <a:pt x="154127" y="24523"/>
                  </a:lnTo>
                  <a:lnTo>
                    <a:pt x="148259" y="15836"/>
                  </a:lnTo>
                  <a:lnTo>
                    <a:pt x="139560" y="9969"/>
                  </a:lnTo>
                  <a:lnTo>
                    <a:pt x="128930" y="7810"/>
                  </a:lnTo>
                  <a:lnTo>
                    <a:pt x="118300" y="9969"/>
                  </a:lnTo>
                  <a:lnTo>
                    <a:pt x="109601" y="15836"/>
                  </a:lnTo>
                  <a:lnTo>
                    <a:pt x="103733" y="24523"/>
                  </a:lnTo>
                  <a:lnTo>
                    <a:pt x="101587" y="35153"/>
                  </a:lnTo>
                  <a:lnTo>
                    <a:pt x="103733" y="45783"/>
                  </a:lnTo>
                  <a:lnTo>
                    <a:pt x="109601" y="54483"/>
                  </a:lnTo>
                  <a:lnTo>
                    <a:pt x="118300" y="60350"/>
                  </a:lnTo>
                  <a:lnTo>
                    <a:pt x="128930" y="62496"/>
                  </a:lnTo>
                  <a:lnTo>
                    <a:pt x="139560" y="60350"/>
                  </a:lnTo>
                  <a:lnTo>
                    <a:pt x="148259" y="54483"/>
                  </a:lnTo>
                  <a:lnTo>
                    <a:pt x="154127" y="45783"/>
                  </a:lnTo>
                  <a:lnTo>
                    <a:pt x="156286" y="351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26433" y="1507233"/>
              <a:ext cx="419326" cy="19757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175892" y="1428728"/>
              <a:ext cx="186055" cy="274320"/>
            </a:xfrm>
            <a:custGeom>
              <a:avLst/>
              <a:gdLst/>
              <a:ahLst/>
              <a:cxnLst/>
              <a:rect l="l" t="t" r="r" b="b"/>
              <a:pathLst>
                <a:path w="186054" h="274319">
                  <a:moveTo>
                    <a:pt x="86321" y="218960"/>
                  </a:moveTo>
                  <a:lnTo>
                    <a:pt x="75504" y="221145"/>
                  </a:lnTo>
                  <a:lnTo>
                    <a:pt x="66763" y="227098"/>
                  </a:lnTo>
                  <a:lnTo>
                    <a:pt x="60918" y="235912"/>
                  </a:lnTo>
                  <a:lnTo>
                    <a:pt x="58788" y="246684"/>
                  </a:lnTo>
                  <a:lnTo>
                    <a:pt x="60918" y="257496"/>
                  </a:lnTo>
                  <a:lnTo>
                    <a:pt x="66763" y="266238"/>
                  </a:lnTo>
                  <a:lnTo>
                    <a:pt x="75504" y="272086"/>
                  </a:lnTo>
                  <a:lnTo>
                    <a:pt x="86321" y="274218"/>
                  </a:lnTo>
                  <a:lnTo>
                    <a:pt x="97088" y="272086"/>
                  </a:lnTo>
                  <a:lnTo>
                    <a:pt x="105903" y="266238"/>
                  </a:lnTo>
                  <a:lnTo>
                    <a:pt x="111859" y="257496"/>
                  </a:lnTo>
                  <a:lnTo>
                    <a:pt x="114045" y="246684"/>
                  </a:lnTo>
                  <a:lnTo>
                    <a:pt x="111859" y="235912"/>
                  </a:lnTo>
                  <a:lnTo>
                    <a:pt x="105903" y="227098"/>
                  </a:lnTo>
                  <a:lnTo>
                    <a:pt x="97088" y="221145"/>
                  </a:lnTo>
                  <a:lnTo>
                    <a:pt x="86321" y="218960"/>
                  </a:lnTo>
                  <a:close/>
                </a:path>
                <a:path w="186054" h="274319">
                  <a:moveTo>
                    <a:pt x="177353" y="42036"/>
                  </a:moveTo>
                  <a:lnTo>
                    <a:pt x="92455" y="42036"/>
                  </a:lnTo>
                  <a:lnTo>
                    <a:pt x="111684" y="44837"/>
                  </a:lnTo>
                  <a:lnTo>
                    <a:pt x="125136" y="52295"/>
                  </a:lnTo>
                  <a:lnTo>
                    <a:pt x="133039" y="62996"/>
                  </a:lnTo>
                  <a:lnTo>
                    <a:pt x="135623" y="75526"/>
                  </a:lnTo>
                  <a:lnTo>
                    <a:pt x="131429" y="94156"/>
                  </a:lnTo>
                  <a:lnTo>
                    <a:pt x="118252" y="108337"/>
                  </a:lnTo>
                  <a:lnTo>
                    <a:pt x="95203" y="117460"/>
                  </a:lnTo>
                  <a:lnTo>
                    <a:pt x="61391" y="120916"/>
                  </a:lnTo>
                  <a:lnTo>
                    <a:pt x="61391" y="197561"/>
                  </a:lnTo>
                  <a:lnTo>
                    <a:pt x="111620" y="197561"/>
                  </a:lnTo>
                  <a:lnTo>
                    <a:pt x="111620" y="149758"/>
                  </a:lnTo>
                  <a:lnTo>
                    <a:pt x="146605" y="139704"/>
                  </a:lnTo>
                  <a:lnTo>
                    <a:pt x="169524" y="123039"/>
                  </a:lnTo>
                  <a:lnTo>
                    <a:pt x="182048" y="101175"/>
                  </a:lnTo>
                  <a:lnTo>
                    <a:pt x="185851" y="75526"/>
                  </a:lnTo>
                  <a:lnTo>
                    <a:pt x="180441" y="46457"/>
                  </a:lnTo>
                  <a:lnTo>
                    <a:pt x="177353" y="42036"/>
                  </a:lnTo>
                  <a:close/>
                </a:path>
                <a:path w="186054" h="274319">
                  <a:moveTo>
                    <a:pt x="92455" y="0"/>
                  </a:moveTo>
                  <a:lnTo>
                    <a:pt x="57946" y="4543"/>
                  </a:lnTo>
                  <a:lnTo>
                    <a:pt x="31511" y="16395"/>
                  </a:lnTo>
                  <a:lnTo>
                    <a:pt x="12435" y="32886"/>
                  </a:lnTo>
                  <a:lnTo>
                    <a:pt x="0" y="51346"/>
                  </a:lnTo>
                  <a:lnTo>
                    <a:pt x="39255" y="73113"/>
                  </a:lnTo>
                  <a:lnTo>
                    <a:pt x="48325" y="61116"/>
                  </a:lnTo>
                  <a:lnTo>
                    <a:pt x="60064" y="51227"/>
                  </a:lnTo>
                  <a:lnTo>
                    <a:pt x="74699" y="44512"/>
                  </a:lnTo>
                  <a:lnTo>
                    <a:pt x="92455" y="42036"/>
                  </a:lnTo>
                  <a:lnTo>
                    <a:pt x="177353" y="42036"/>
                  </a:lnTo>
                  <a:lnTo>
                    <a:pt x="163642" y="22413"/>
                  </a:lnTo>
                  <a:lnTo>
                    <a:pt x="134598" y="6045"/>
                  </a:lnTo>
                  <a:lnTo>
                    <a:pt x="924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299908" y="2213875"/>
            <a:ext cx="859790" cy="229235"/>
            <a:chOff x="1299908" y="2213875"/>
            <a:chExt cx="859790" cy="229235"/>
          </a:xfrm>
        </p:grpSpPr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9908" y="2226089"/>
              <a:ext cx="173685" cy="2134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00374" y="2285616"/>
              <a:ext cx="151510" cy="15687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78829" y="2285617"/>
              <a:ext cx="138252" cy="15685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9835" y="2285617"/>
              <a:ext cx="140042" cy="15685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19640" y="2213875"/>
              <a:ext cx="139750" cy="225628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1299909" y="2718906"/>
            <a:ext cx="1219200" cy="307975"/>
            <a:chOff x="1299909" y="2718906"/>
            <a:chExt cx="1219200" cy="307975"/>
          </a:xfrm>
        </p:grpSpPr>
        <p:sp>
          <p:nvSpPr>
            <p:cNvPr id="55" name="object 55"/>
            <p:cNvSpPr/>
            <p:nvPr/>
          </p:nvSpPr>
          <p:spPr>
            <a:xfrm>
              <a:off x="1299908" y="2733573"/>
              <a:ext cx="206375" cy="213995"/>
            </a:xfrm>
            <a:custGeom>
              <a:avLst/>
              <a:gdLst/>
              <a:ahLst/>
              <a:cxnLst/>
              <a:rect l="l" t="t" r="r" b="b"/>
              <a:pathLst>
                <a:path w="206375" h="213994">
                  <a:moveTo>
                    <a:pt x="137071" y="189230"/>
                  </a:moveTo>
                  <a:lnTo>
                    <a:pt x="29616" y="189230"/>
                  </a:lnTo>
                  <a:lnTo>
                    <a:pt x="29616" y="0"/>
                  </a:lnTo>
                  <a:lnTo>
                    <a:pt x="0" y="0"/>
                  </a:lnTo>
                  <a:lnTo>
                    <a:pt x="0" y="189230"/>
                  </a:lnTo>
                  <a:lnTo>
                    <a:pt x="0" y="213360"/>
                  </a:lnTo>
                  <a:lnTo>
                    <a:pt x="137071" y="213360"/>
                  </a:lnTo>
                  <a:lnTo>
                    <a:pt x="137071" y="189230"/>
                  </a:lnTo>
                  <a:close/>
                </a:path>
                <a:path w="206375" h="213994">
                  <a:moveTo>
                    <a:pt x="201968" y="63017"/>
                  </a:moveTo>
                  <a:lnTo>
                    <a:pt x="173837" y="63017"/>
                  </a:lnTo>
                  <a:lnTo>
                    <a:pt x="173837" y="213931"/>
                  </a:lnTo>
                  <a:lnTo>
                    <a:pt x="201968" y="213931"/>
                  </a:lnTo>
                  <a:lnTo>
                    <a:pt x="201968" y="63017"/>
                  </a:lnTo>
                  <a:close/>
                </a:path>
                <a:path w="206375" h="213994">
                  <a:moveTo>
                    <a:pt x="205981" y="18669"/>
                  </a:moveTo>
                  <a:lnTo>
                    <a:pt x="204558" y="11569"/>
                  </a:lnTo>
                  <a:lnTo>
                    <a:pt x="200685" y="5803"/>
                  </a:lnTo>
                  <a:lnTo>
                    <a:pt x="194919" y="1930"/>
                  </a:lnTo>
                  <a:lnTo>
                    <a:pt x="187820" y="508"/>
                  </a:lnTo>
                  <a:lnTo>
                    <a:pt x="180797" y="1930"/>
                  </a:lnTo>
                  <a:lnTo>
                    <a:pt x="175069" y="5803"/>
                  </a:lnTo>
                  <a:lnTo>
                    <a:pt x="171221" y="11569"/>
                  </a:lnTo>
                  <a:lnTo>
                    <a:pt x="169811" y="18669"/>
                  </a:lnTo>
                  <a:lnTo>
                    <a:pt x="171221" y="25692"/>
                  </a:lnTo>
                  <a:lnTo>
                    <a:pt x="175069" y="31419"/>
                  </a:lnTo>
                  <a:lnTo>
                    <a:pt x="180797" y="35267"/>
                  </a:lnTo>
                  <a:lnTo>
                    <a:pt x="187820" y="36677"/>
                  </a:lnTo>
                  <a:lnTo>
                    <a:pt x="194919" y="35267"/>
                  </a:lnTo>
                  <a:lnTo>
                    <a:pt x="200685" y="31419"/>
                  </a:lnTo>
                  <a:lnTo>
                    <a:pt x="204558" y="25692"/>
                  </a:lnTo>
                  <a:lnTo>
                    <a:pt x="205981" y="1866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35649" y="2718906"/>
              <a:ext cx="276821" cy="2315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36435" y="2793613"/>
              <a:ext cx="130962" cy="15687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88239" y="2752091"/>
              <a:ext cx="282327" cy="27458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295867" y="2721880"/>
              <a:ext cx="45085" cy="226060"/>
            </a:xfrm>
            <a:custGeom>
              <a:avLst/>
              <a:gdLst/>
              <a:ahLst/>
              <a:cxnLst/>
              <a:rect l="l" t="t" r="r" b="b"/>
              <a:pathLst>
                <a:path w="45085" h="226060">
                  <a:moveTo>
                    <a:pt x="28130" y="0"/>
                  </a:moveTo>
                  <a:lnTo>
                    <a:pt x="0" y="0"/>
                  </a:lnTo>
                  <a:lnTo>
                    <a:pt x="0" y="183807"/>
                  </a:lnTo>
                  <a:lnTo>
                    <a:pt x="985" y="199508"/>
                  </a:lnTo>
                  <a:lnTo>
                    <a:pt x="5653" y="212866"/>
                  </a:lnTo>
                  <a:lnTo>
                    <a:pt x="16571" y="222149"/>
                  </a:lnTo>
                  <a:lnTo>
                    <a:pt x="36309" y="225628"/>
                  </a:lnTo>
                  <a:lnTo>
                    <a:pt x="44653" y="225628"/>
                  </a:lnTo>
                  <a:lnTo>
                    <a:pt x="44653" y="202552"/>
                  </a:lnTo>
                  <a:lnTo>
                    <a:pt x="28422" y="202552"/>
                  </a:lnTo>
                  <a:lnTo>
                    <a:pt x="28130" y="193624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67299" y="2793616"/>
              <a:ext cx="151510" cy="15687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1299913" y="3229880"/>
            <a:ext cx="1158240" cy="304800"/>
            <a:chOff x="1299913" y="3229880"/>
            <a:chExt cx="1158240" cy="304800"/>
          </a:xfrm>
        </p:grpSpPr>
        <p:sp>
          <p:nvSpPr>
            <p:cNvPr id="62" name="object 62"/>
            <p:cNvSpPr/>
            <p:nvPr/>
          </p:nvSpPr>
          <p:spPr>
            <a:xfrm>
              <a:off x="1299908" y="3241509"/>
              <a:ext cx="145415" cy="214629"/>
            </a:xfrm>
            <a:custGeom>
              <a:avLst/>
              <a:gdLst/>
              <a:ahLst/>
              <a:cxnLst/>
              <a:rect l="l" t="t" r="r" b="b"/>
              <a:pathLst>
                <a:path w="145415" h="214629">
                  <a:moveTo>
                    <a:pt x="14540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92710"/>
                  </a:lnTo>
                  <a:lnTo>
                    <a:pt x="0" y="116840"/>
                  </a:lnTo>
                  <a:lnTo>
                    <a:pt x="0" y="214630"/>
                  </a:lnTo>
                  <a:lnTo>
                    <a:pt x="29616" y="214630"/>
                  </a:lnTo>
                  <a:lnTo>
                    <a:pt x="29616" y="116840"/>
                  </a:lnTo>
                  <a:lnTo>
                    <a:pt x="140042" y="116840"/>
                  </a:lnTo>
                  <a:lnTo>
                    <a:pt x="140042" y="92710"/>
                  </a:lnTo>
                  <a:lnTo>
                    <a:pt x="29616" y="92710"/>
                  </a:lnTo>
                  <a:lnTo>
                    <a:pt x="29616" y="25400"/>
                  </a:lnTo>
                  <a:lnTo>
                    <a:pt x="145402" y="25400"/>
                  </a:lnTo>
                  <a:lnTo>
                    <a:pt x="1454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81028" y="3301613"/>
              <a:ext cx="104927" cy="15388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611261" y="3242081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4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4" h="213995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4" y="34757"/>
                  </a:lnTo>
                  <a:lnTo>
                    <a:pt x="30878" y="30903"/>
                  </a:lnTo>
                  <a:lnTo>
                    <a:pt x="34744" y="25180"/>
                  </a:lnTo>
                  <a:lnTo>
                    <a:pt x="36156" y="18161"/>
                  </a:lnTo>
                  <a:lnTo>
                    <a:pt x="34744" y="11053"/>
                  </a:lnTo>
                  <a:lnTo>
                    <a:pt x="30878" y="5284"/>
                  </a:lnTo>
                  <a:lnTo>
                    <a:pt x="25114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80159" y="3301616"/>
              <a:ext cx="151510" cy="15687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64561" y="3301617"/>
              <a:ext cx="139750" cy="15388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37052" y="3229883"/>
              <a:ext cx="158064" cy="22860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233805" y="3229880"/>
              <a:ext cx="45085" cy="226060"/>
            </a:xfrm>
            <a:custGeom>
              <a:avLst/>
              <a:gdLst/>
              <a:ahLst/>
              <a:cxnLst/>
              <a:rect l="l" t="t" r="r" b="b"/>
              <a:pathLst>
                <a:path w="45085" h="226060">
                  <a:moveTo>
                    <a:pt x="28130" y="0"/>
                  </a:moveTo>
                  <a:lnTo>
                    <a:pt x="0" y="0"/>
                  </a:lnTo>
                  <a:lnTo>
                    <a:pt x="0" y="183807"/>
                  </a:lnTo>
                  <a:lnTo>
                    <a:pt x="985" y="199508"/>
                  </a:lnTo>
                  <a:lnTo>
                    <a:pt x="5653" y="212866"/>
                  </a:lnTo>
                  <a:lnTo>
                    <a:pt x="16571" y="222149"/>
                  </a:lnTo>
                  <a:lnTo>
                    <a:pt x="36309" y="225628"/>
                  </a:lnTo>
                  <a:lnTo>
                    <a:pt x="44653" y="225628"/>
                  </a:lnTo>
                  <a:lnTo>
                    <a:pt x="44653" y="202552"/>
                  </a:lnTo>
                  <a:lnTo>
                    <a:pt x="28422" y="202552"/>
                  </a:lnTo>
                  <a:lnTo>
                    <a:pt x="28130" y="193624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97802" y="3304593"/>
              <a:ext cx="159842" cy="230085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2568218" y="3229880"/>
            <a:ext cx="974725" cy="304800"/>
            <a:chOff x="2568218" y="3229880"/>
            <a:chExt cx="974725" cy="304800"/>
          </a:xfrm>
        </p:grpSpPr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68218" y="3301612"/>
              <a:ext cx="158064" cy="23307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53061" y="3301616"/>
              <a:ext cx="151510" cy="15687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31509" y="3301612"/>
              <a:ext cx="164604" cy="15687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28853" y="3301612"/>
              <a:ext cx="158064" cy="23307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319655" y="3229880"/>
              <a:ext cx="45085" cy="226060"/>
            </a:xfrm>
            <a:custGeom>
              <a:avLst/>
              <a:gdLst/>
              <a:ahLst/>
              <a:cxnLst/>
              <a:rect l="l" t="t" r="r" b="b"/>
              <a:pathLst>
                <a:path w="45085" h="226060">
                  <a:moveTo>
                    <a:pt x="28130" y="0"/>
                  </a:moveTo>
                  <a:lnTo>
                    <a:pt x="0" y="0"/>
                  </a:lnTo>
                  <a:lnTo>
                    <a:pt x="0" y="183807"/>
                  </a:lnTo>
                  <a:lnTo>
                    <a:pt x="985" y="199508"/>
                  </a:lnTo>
                  <a:lnTo>
                    <a:pt x="5653" y="212866"/>
                  </a:lnTo>
                  <a:lnTo>
                    <a:pt x="16571" y="222149"/>
                  </a:lnTo>
                  <a:lnTo>
                    <a:pt x="36309" y="225628"/>
                  </a:lnTo>
                  <a:lnTo>
                    <a:pt x="44653" y="225628"/>
                  </a:lnTo>
                  <a:lnTo>
                    <a:pt x="44653" y="202552"/>
                  </a:lnTo>
                  <a:lnTo>
                    <a:pt x="28422" y="202552"/>
                  </a:lnTo>
                  <a:lnTo>
                    <a:pt x="28130" y="193624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91086" y="3301616"/>
              <a:ext cx="151511" cy="156870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1290984" y="3737880"/>
            <a:ext cx="753745" cy="228600"/>
            <a:chOff x="1290984" y="3737880"/>
            <a:chExt cx="753745" cy="228600"/>
          </a:xfrm>
        </p:grpSpPr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90984" y="3747104"/>
              <a:ext cx="166535" cy="21937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87284" y="3809620"/>
              <a:ext cx="225475" cy="15388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5504" y="3809617"/>
              <a:ext cx="138252" cy="15685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922449" y="3737889"/>
              <a:ext cx="122555" cy="226060"/>
            </a:xfrm>
            <a:custGeom>
              <a:avLst/>
              <a:gdLst/>
              <a:ahLst/>
              <a:cxnLst/>
              <a:rect l="l" t="t" r="r" b="b"/>
              <a:pathLst>
                <a:path w="122555" h="226060">
                  <a:moveTo>
                    <a:pt x="44653" y="202552"/>
                  </a:moveTo>
                  <a:lnTo>
                    <a:pt x="28422" y="202552"/>
                  </a:lnTo>
                  <a:lnTo>
                    <a:pt x="28130" y="193624"/>
                  </a:lnTo>
                  <a:lnTo>
                    <a:pt x="28130" y="0"/>
                  </a:lnTo>
                  <a:lnTo>
                    <a:pt x="0" y="0"/>
                  </a:lnTo>
                  <a:lnTo>
                    <a:pt x="0" y="183807"/>
                  </a:lnTo>
                  <a:lnTo>
                    <a:pt x="990" y="199504"/>
                  </a:lnTo>
                  <a:lnTo>
                    <a:pt x="5651" y="212864"/>
                  </a:lnTo>
                  <a:lnTo>
                    <a:pt x="16573" y="222148"/>
                  </a:lnTo>
                  <a:lnTo>
                    <a:pt x="36309" y="225628"/>
                  </a:lnTo>
                  <a:lnTo>
                    <a:pt x="44653" y="225628"/>
                  </a:lnTo>
                  <a:lnTo>
                    <a:pt x="44653" y="202552"/>
                  </a:lnTo>
                  <a:close/>
                </a:path>
                <a:path w="122555" h="226060">
                  <a:moveTo>
                    <a:pt x="122047" y="202552"/>
                  </a:moveTo>
                  <a:lnTo>
                    <a:pt x="105816" y="202552"/>
                  </a:lnTo>
                  <a:lnTo>
                    <a:pt x="105524" y="193624"/>
                  </a:lnTo>
                  <a:lnTo>
                    <a:pt x="105524" y="0"/>
                  </a:lnTo>
                  <a:lnTo>
                    <a:pt x="77393" y="0"/>
                  </a:lnTo>
                  <a:lnTo>
                    <a:pt x="77393" y="183807"/>
                  </a:lnTo>
                  <a:lnTo>
                    <a:pt x="78371" y="199504"/>
                  </a:lnTo>
                  <a:lnTo>
                    <a:pt x="83045" y="212864"/>
                  </a:lnTo>
                  <a:lnTo>
                    <a:pt x="93967" y="222148"/>
                  </a:lnTo>
                  <a:lnTo>
                    <a:pt x="113703" y="225628"/>
                  </a:lnTo>
                  <a:lnTo>
                    <a:pt x="122047" y="225628"/>
                  </a:lnTo>
                  <a:lnTo>
                    <a:pt x="122047" y="202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2153587" y="3768091"/>
            <a:ext cx="693420" cy="198755"/>
            <a:chOff x="2153587" y="3768091"/>
            <a:chExt cx="693420" cy="198755"/>
          </a:xfrm>
        </p:grpSpPr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53587" y="3768091"/>
              <a:ext cx="106108" cy="19838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83512" y="3809612"/>
              <a:ext cx="398409" cy="15687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07226" y="3809617"/>
              <a:ext cx="139750" cy="153885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2965004" y="3750081"/>
            <a:ext cx="1590675" cy="292735"/>
            <a:chOff x="2965004" y="3750081"/>
            <a:chExt cx="1590675" cy="292735"/>
          </a:xfrm>
        </p:grpSpPr>
        <p:pic>
          <p:nvPicPr>
            <p:cNvPr id="87" name="object 8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65004" y="3809617"/>
              <a:ext cx="140042" cy="15685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24241" y="3809612"/>
              <a:ext cx="164604" cy="15687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21591" y="3809620"/>
              <a:ext cx="225475" cy="15388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85761" y="3809620"/>
              <a:ext cx="225475" cy="15388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849931" y="3812592"/>
              <a:ext cx="139750" cy="15388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28373" y="3809617"/>
              <a:ext cx="139750" cy="15388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206824" y="3750081"/>
              <a:ext cx="36195" cy="213995"/>
            </a:xfrm>
            <a:custGeom>
              <a:avLst/>
              <a:gdLst/>
              <a:ahLst/>
              <a:cxnLst/>
              <a:rect l="l" t="t" r="r" b="b"/>
              <a:pathLst>
                <a:path w="36195" h="213995">
                  <a:moveTo>
                    <a:pt x="32143" y="62509"/>
                  </a:moveTo>
                  <a:lnTo>
                    <a:pt x="4013" y="62509"/>
                  </a:lnTo>
                  <a:lnTo>
                    <a:pt x="4013" y="213423"/>
                  </a:lnTo>
                  <a:lnTo>
                    <a:pt x="32143" y="213423"/>
                  </a:lnTo>
                  <a:lnTo>
                    <a:pt x="32143" y="62509"/>
                  </a:lnTo>
                  <a:close/>
                </a:path>
                <a:path w="36195" h="213995">
                  <a:moveTo>
                    <a:pt x="18008" y="0"/>
                  </a:moveTo>
                  <a:lnTo>
                    <a:pt x="10988" y="1414"/>
                  </a:lnTo>
                  <a:lnTo>
                    <a:pt x="5265" y="5284"/>
                  </a:lnTo>
                  <a:lnTo>
                    <a:pt x="1411" y="11053"/>
                  </a:lnTo>
                  <a:lnTo>
                    <a:pt x="0" y="18161"/>
                  </a:lnTo>
                  <a:lnTo>
                    <a:pt x="1411" y="25180"/>
                  </a:lnTo>
                  <a:lnTo>
                    <a:pt x="5265" y="30903"/>
                  </a:lnTo>
                  <a:lnTo>
                    <a:pt x="10988" y="34757"/>
                  </a:lnTo>
                  <a:lnTo>
                    <a:pt x="18008" y="36169"/>
                  </a:lnTo>
                  <a:lnTo>
                    <a:pt x="25114" y="34757"/>
                  </a:lnTo>
                  <a:lnTo>
                    <a:pt x="30878" y="30903"/>
                  </a:lnTo>
                  <a:lnTo>
                    <a:pt x="34744" y="25180"/>
                  </a:lnTo>
                  <a:lnTo>
                    <a:pt x="36156" y="18161"/>
                  </a:lnTo>
                  <a:lnTo>
                    <a:pt x="34744" y="11053"/>
                  </a:lnTo>
                  <a:lnTo>
                    <a:pt x="30878" y="5284"/>
                  </a:lnTo>
                  <a:lnTo>
                    <a:pt x="25114" y="1414"/>
                  </a:lnTo>
                  <a:lnTo>
                    <a:pt x="180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272751" y="3768091"/>
              <a:ext cx="282327" cy="274587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1299909" y="4257568"/>
            <a:ext cx="605790" cy="217170"/>
            <a:chOff x="1299909" y="4257568"/>
            <a:chExt cx="605790" cy="217170"/>
          </a:xfrm>
        </p:grpSpPr>
        <p:sp>
          <p:nvSpPr>
            <p:cNvPr id="96" name="object 96"/>
            <p:cNvSpPr/>
            <p:nvPr/>
          </p:nvSpPr>
          <p:spPr>
            <a:xfrm>
              <a:off x="1299908" y="4257573"/>
              <a:ext cx="137160" cy="213360"/>
            </a:xfrm>
            <a:custGeom>
              <a:avLst/>
              <a:gdLst/>
              <a:ahLst/>
              <a:cxnLst/>
              <a:rect l="l" t="t" r="r" b="b"/>
              <a:pathLst>
                <a:path w="137159" h="213360">
                  <a:moveTo>
                    <a:pt x="137071" y="189230"/>
                  </a:moveTo>
                  <a:lnTo>
                    <a:pt x="29616" y="189230"/>
                  </a:lnTo>
                  <a:lnTo>
                    <a:pt x="29616" y="0"/>
                  </a:lnTo>
                  <a:lnTo>
                    <a:pt x="0" y="0"/>
                  </a:lnTo>
                  <a:lnTo>
                    <a:pt x="0" y="189230"/>
                  </a:lnTo>
                  <a:lnTo>
                    <a:pt x="0" y="213360"/>
                  </a:lnTo>
                  <a:lnTo>
                    <a:pt x="137071" y="213360"/>
                  </a:lnTo>
                  <a:lnTo>
                    <a:pt x="137071" y="1892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63766" y="4317612"/>
              <a:ext cx="164604" cy="15687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47572" y="4276091"/>
              <a:ext cx="106108" cy="19838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74522" y="4317614"/>
              <a:ext cx="130962" cy="156870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2011605" y="4276091"/>
            <a:ext cx="294640" cy="198755"/>
            <a:chOff x="2011605" y="4276091"/>
            <a:chExt cx="294640" cy="198755"/>
          </a:xfrm>
        </p:grpSpPr>
        <p:pic>
          <p:nvPicPr>
            <p:cNvPr id="101" name="object 10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11605" y="4276091"/>
              <a:ext cx="106108" cy="19838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41529" y="4317612"/>
              <a:ext cx="164604" cy="156870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2418200" y="4245883"/>
            <a:ext cx="355600" cy="228600"/>
            <a:chOff x="2418200" y="4245883"/>
            <a:chExt cx="355600" cy="228600"/>
          </a:xfrm>
        </p:grpSpPr>
        <p:pic>
          <p:nvPicPr>
            <p:cNvPr id="104" name="object 10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18200" y="4245883"/>
              <a:ext cx="158064" cy="22859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08999" y="4317612"/>
              <a:ext cx="164604" cy="156870"/>
            </a:xfrm>
            <a:prstGeom prst="rect">
              <a:avLst/>
            </a:prstGeom>
          </p:spPr>
        </p:pic>
      </p:grpSp>
      <p:pic>
        <p:nvPicPr>
          <p:cNvPr id="106" name="object 10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06393" y="2270842"/>
            <a:ext cx="149428" cy="149428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06393" y="2773561"/>
            <a:ext cx="149428" cy="149428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06393" y="3276281"/>
            <a:ext cx="149428" cy="149428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906393" y="3779001"/>
            <a:ext cx="149428" cy="149428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06393" y="4281722"/>
            <a:ext cx="149428" cy="149428"/>
          </a:xfrm>
          <a:prstGeom prst="rect">
            <a:avLst/>
          </a:prstGeom>
        </p:spPr>
      </p:pic>
      <p:sp>
        <p:nvSpPr>
          <p:cNvPr id="111" name="object 111"/>
          <p:cNvSpPr/>
          <p:nvPr/>
        </p:nvSpPr>
        <p:spPr>
          <a:xfrm>
            <a:off x="204800" y="230999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86"/>
                </a:moveTo>
                <a:lnTo>
                  <a:pt x="673" y="484644"/>
                </a:lnTo>
                <a:lnTo>
                  <a:pt x="673" y="599973"/>
                </a:lnTo>
                <a:lnTo>
                  <a:pt x="189077" y="403186"/>
                </a:lnTo>
                <a:lnTo>
                  <a:pt x="189077" y="299986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86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2219" y="929145"/>
            <a:ext cx="888365" cy="287655"/>
            <a:chOff x="912219" y="929145"/>
            <a:chExt cx="888365" cy="287655"/>
          </a:xfrm>
        </p:grpSpPr>
        <p:sp>
          <p:nvSpPr>
            <p:cNvPr id="3" name="object 3"/>
            <p:cNvSpPr/>
            <p:nvPr/>
          </p:nvSpPr>
          <p:spPr>
            <a:xfrm>
              <a:off x="912219" y="938822"/>
              <a:ext cx="241300" cy="278130"/>
            </a:xfrm>
            <a:custGeom>
              <a:avLst/>
              <a:gdLst/>
              <a:ahLst/>
              <a:cxnLst/>
              <a:rect l="l" t="t" r="r" b="b"/>
              <a:pathLst>
                <a:path w="241300" h="278130">
                  <a:moveTo>
                    <a:pt x="141757" y="0"/>
                  </a:moveTo>
                  <a:lnTo>
                    <a:pt x="91867" y="6737"/>
                  </a:lnTo>
                  <a:lnTo>
                    <a:pt x="52318" y="25769"/>
                  </a:lnTo>
                  <a:lnTo>
                    <a:pt x="23538" y="55330"/>
                  </a:lnTo>
                  <a:lnTo>
                    <a:pt x="5955" y="93650"/>
                  </a:lnTo>
                  <a:lnTo>
                    <a:pt x="0" y="138963"/>
                  </a:lnTo>
                  <a:lnTo>
                    <a:pt x="5955" y="184277"/>
                  </a:lnTo>
                  <a:lnTo>
                    <a:pt x="23538" y="222600"/>
                  </a:lnTo>
                  <a:lnTo>
                    <a:pt x="52318" y="252165"/>
                  </a:lnTo>
                  <a:lnTo>
                    <a:pt x="91867" y="271201"/>
                  </a:lnTo>
                  <a:lnTo>
                    <a:pt x="141757" y="277939"/>
                  </a:lnTo>
                  <a:lnTo>
                    <a:pt x="172922" y="275938"/>
                  </a:lnTo>
                  <a:lnTo>
                    <a:pt x="199518" y="270030"/>
                  </a:lnTo>
                  <a:lnTo>
                    <a:pt x="222069" y="260355"/>
                  </a:lnTo>
                  <a:lnTo>
                    <a:pt x="241096" y="247053"/>
                  </a:lnTo>
                  <a:lnTo>
                    <a:pt x="217106" y="213931"/>
                  </a:lnTo>
                  <a:lnTo>
                    <a:pt x="202584" y="222307"/>
                  </a:lnTo>
                  <a:lnTo>
                    <a:pt x="185361" y="229306"/>
                  </a:lnTo>
                  <a:lnTo>
                    <a:pt x="165173" y="234107"/>
                  </a:lnTo>
                  <a:lnTo>
                    <a:pt x="141757" y="235889"/>
                  </a:lnTo>
                  <a:lnTo>
                    <a:pt x="101518" y="228594"/>
                  </a:lnTo>
                  <a:lnTo>
                    <a:pt x="73207" y="208357"/>
                  </a:lnTo>
                  <a:lnTo>
                    <a:pt x="56477" y="177655"/>
                  </a:lnTo>
                  <a:lnTo>
                    <a:pt x="50977" y="138963"/>
                  </a:lnTo>
                  <a:lnTo>
                    <a:pt x="56477" y="100276"/>
                  </a:lnTo>
                  <a:lnTo>
                    <a:pt x="73207" y="69573"/>
                  </a:lnTo>
                  <a:lnTo>
                    <a:pt x="101518" y="49334"/>
                  </a:lnTo>
                  <a:lnTo>
                    <a:pt x="141757" y="42036"/>
                  </a:lnTo>
                  <a:lnTo>
                    <a:pt x="165173" y="43819"/>
                  </a:lnTo>
                  <a:lnTo>
                    <a:pt x="185361" y="48620"/>
                  </a:lnTo>
                  <a:lnTo>
                    <a:pt x="202584" y="55619"/>
                  </a:lnTo>
                  <a:lnTo>
                    <a:pt x="217106" y="63995"/>
                  </a:lnTo>
                  <a:lnTo>
                    <a:pt x="241096" y="30873"/>
                  </a:lnTo>
                  <a:lnTo>
                    <a:pt x="222069" y="17573"/>
                  </a:lnTo>
                  <a:lnTo>
                    <a:pt x="199518" y="7902"/>
                  </a:lnTo>
                  <a:lnTo>
                    <a:pt x="172922" y="1998"/>
                  </a:lnTo>
                  <a:lnTo>
                    <a:pt x="1417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593" y="1017320"/>
              <a:ext cx="212089" cy="1975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22882" y="929157"/>
              <a:ext cx="166370" cy="282575"/>
            </a:xfrm>
            <a:custGeom>
              <a:avLst/>
              <a:gdLst/>
              <a:ahLst/>
              <a:cxnLst/>
              <a:rect l="l" t="t" r="r" b="b"/>
              <a:pathLst>
                <a:path w="166369" h="282575">
                  <a:moveTo>
                    <a:pt x="64363" y="243141"/>
                  </a:moveTo>
                  <a:lnTo>
                    <a:pt x="58229" y="243141"/>
                  </a:lnTo>
                  <a:lnTo>
                    <a:pt x="51638" y="240830"/>
                  </a:lnTo>
                  <a:lnTo>
                    <a:pt x="48196" y="234581"/>
                  </a:lnTo>
                  <a:lnTo>
                    <a:pt x="46901" y="225399"/>
                  </a:lnTo>
                  <a:lnTo>
                    <a:pt x="46697" y="214312"/>
                  </a:lnTo>
                  <a:lnTo>
                    <a:pt x="46697" y="0"/>
                  </a:lnTo>
                  <a:lnTo>
                    <a:pt x="0" y="0"/>
                  </a:lnTo>
                  <a:lnTo>
                    <a:pt x="0" y="215061"/>
                  </a:lnTo>
                  <a:lnTo>
                    <a:pt x="622" y="238239"/>
                  </a:lnTo>
                  <a:lnTo>
                    <a:pt x="5041" y="259842"/>
                  </a:lnTo>
                  <a:lnTo>
                    <a:pt x="17030" y="275793"/>
                  </a:lnTo>
                  <a:lnTo>
                    <a:pt x="40373" y="282028"/>
                  </a:lnTo>
                  <a:lnTo>
                    <a:pt x="64363" y="282028"/>
                  </a:lnTo>
                  <a:lnTo>
                    <a:pt x="64363" y="243141"/>
                  </a:lnTo>
                  <a:close/>
                </a:path>
                <a:path w="166369" h="282575">
                  <a:moveTo>
                    <a:pt x="165938" y="243141"/>
                  </a:moveTo>
                  <a:lnTo>
                    <a:pt x="159804" y="243141"/>
                  </a:lnTo>
                  <a:lnTo>
                    <a:pt x="153212" y="240830"/>
                  </a:lnTo>
                  <a:lnTo>
                    <a:pt x="149771" y="234581"/>
                  </a:lnTo>
                  <a:lnTo>
                    <a:pt x="148475" y="225399"/>
                  </a:lnTo>
                  <a:lnTo>
                    <a:pt x="148272" y="214312"/>
                  </a:lnTo>
                  <a:lnTo>
                    <a:pt x="148272" y="0"/>
                  </a:lnTo>
                  <a:lnTo>
                    <a:pt x="101574" y="0"/>
                  </a:lnTo>
                  <a:lnTo>
                    <a:pt x="101574" y="215061"/>
                  </a:lnTo>
                  <a:lnTo>
                    <a:pt x="102196" y="238239"/>
                  </a:lnTo>
                  <a:lnTo>
                    <a:pt x="106616" y="259842"/>
                  </a:lnTo>
                  <a:lnTo>
                    <a:pt x="118605" y="275793"/>
                  </a:lnTo>
                  <a:lnTo>
                    <a:pt x="141947" y="282028"/>
                  </a:lnTo>
                  <a:lnTo>
                    <a:pt x="165938" y="282028"/>
                  </a:lnTo>
                  <a:lnTo>
                    <a:pt x="165938" y="24314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8599" y="1017328"/>
              <a:ext cx="181749" cy="19757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844997" y="929142"/>
            <a:ext cx="1561465" cy="286385"/>
            <a:chOff x="1844997" y="929142"/>
            <a:chExt cx="1561465" cy="286385"/>
          </a:xfrm>
        </p:grpSpPr>
        <p:sp>
          <p:nvSpPr>
            <p:cNvPr id="8" name="object 8"/>
            <p:cNvSpPr/>
            <p:nvPr/>
          </p:nvSpPr>
          <p:spPr>
            <a:xfrm>
              <a:off x="1844997" y="929142"/>
              <a:ext cx="205104" cy="285750"/>
            </a:xfrm>
            <a:custGeom>
              <a:avLst/>
              <a:gdLst/>
              <a:ahLst/>
              <a:cxnLst/>
              <a:rect l="l" t="t" r="r" b="b"/>
              <a:pathLst>
                <a:path w="205105" h="285750">
                  <a:moveTo>
                    <a:pt x="184584" y="250215"/>
                  </a:moveTo>
                  <a:lnTo>
                    <a:pt x="46697" y="250215"/>
                  </a:lnTo>
                  <a:lnTo>
                    <a:pt x="58565" y="265893"/>
                  </a:lnTo>
                  <a:lnTo>
                    <a:pt x="74829" y="276983"/>
                  </a:lnTo>
                  <a:lnTo>
                    <a:pt x="93259" y="283573"/>
                  </a:lnTo>
                  <a:lnTo>
                    <a:pt x="111620" y="285749"/>
                  </a:lnTo>
                  <a:lnTo>
                    <a:pt x="151014" y="278216"/>
                  </a:lnTo>
                  <a:lnTo>
                    <a:pt x="180363" y="257428"/>
                  </a:lnTo>
                  <a:lnTo>
                    <a:pt x="184584" y="250215"/>
                  </a:lnTo>
                  <a:close/>
                </a:path>
                <a:path w="205105" h="285750">
                  <a:moveTo>
                    <a:pt x="46697" y="0"/>
                  </a:moveTo>
                  <a:lnTo>
                    <a:pt x="0" y="0"/>
                  </a:lnTo>
                  <a:lnTo>
                    <a:pt x="0" y="282028"/>
                  </a:lnTo>
                  <a:lnTo>
                    <a:pt x="46697" y="282028"/>
                  </a:lnTo>
                  <a:lnTo>
                    <a:pt x="46697" y="250215"/>
                  </a:lnTo>
                  <a:lnTo>
                    <a:pt x="184584" y="250215"/>
                  </a:lnTo>
                  <a:lnTo>
                    <a:pt x="186650" y="246684"/>
                  </a:lnTo>
                  <a:lnTo>
                    <a:pt x="101942" y="246684"/>
                  </a:lnTo>
                  <a:lnTo>
                    <a:pt x="76674" y="241749"/>
                  </a:lnTo>
                  <a:lnTo>
                    <a:pt x="59532" y="228547"/>
                  </a:lnTo>
                  <a:lnTo>
                    <a:pt x="49784" y="209485"/>
                  </a:lnTo>
                  <a:lnTo>
                    <a:pt x="46697" y="186969"/>
                  </a:lnTo>
                  <a:lnTo>
                    <a:pt x="49784" y="164453"/>
                  </a:lnTo>
                  <a:lnTo>
                    <a:pt x="59532" y="145391"/>
                  </a:lnTo>
                  <a:lnTo>
                    <a:pt x="76674" y="132189"/>
                  </a:lnTo>
                  <a:lnTo>
                    <a:pt x="101942" y="127253"/>
                  </a:lnTo>
                  <a:lnTo>
                    <a:pt x="186606" y="127253"/>
                  </a:lnTo>
                  <a:lnTo>
                    <a:pt x="184541" y="123723"/>
                  </a:lnTo>
                  <a:lnTo>
                    <a:pt x="46697" y="123723"/>
                  </a:lnTo>
                  <a:lnTo>
                    <a:pt x="46697" y="0"/>
                  </a:lnTo>
                  <a:close/>
                </a:path>
                <a:path w="205105" h="285750">
                  <a:moveTo>
                    <a:pt x="186606" y="127253"/>
                  </a:moveTo>
                  <a:lnTo>
                    <a:pt x="101942" y="127253"/>
                  </a:lnTo>
                  <a:lnTo>
                    <a:pt x="127218" y="132189"/>
                  </a:lnTo>
                  <a:lnTo>
                    <a:pt x="144364" y="145391"/>
                  </a:lnTo>
                  <a:lnTo>
                    <a:pt x="154113" y="164453"/>
                  </a:lnTo>
                  <a:lnTo>
                    <a:pt x="157200" y="186969"/>
                  </a:lnTo>
                  <a:lnTo>
                    <a:pt x="154113" y="209485"/>
                  </a:lnTo>
                  <a:lnTo>
                    <a:pt x="144364" y="228547"/>
                  </a:lnTo>
                  <a:lnTo>
                    <a:pt x="127218" y="241749"/>
                  </a:lnTo>
                  <a:lnTo>
                    <a:pt x="101942" y="246684"/>
                  </a:lnTo>
                  <a:lnTo>
                    <a:pt x="186650" y="246684"/>
                  </a:lnTo>
                  <a:lnTo>
                    <a:pt x="198690" y="226106"/>
                  </a:lnTo>
                  <a:lnTo>
                    <a:pt x="205016" y="186969"/>
                  </a:lnTo>
                  <a:lnTo>
                    <a:pt x="198690" y="147912"/>
                  </a:lnTo>
                  <a:lnTo>
                    <a:pt x="186606" y="127253"/>
                  </a:lnTo>
                  <a:close/>
                </a:path>
                <a:path w="205105" h="285750">
                  <a:moveTo>
                    <a:pt x="111620" y="88188"/>
                  </a:moveTo>
                  <a:lnTo>
                    <a:pt x="93259" y="90365"/>
                  </a:lnTo>
                  <a:lnTo>
                    <a:pt x="74829" y="96954"/>
                  </a:lnTo>
                  <a:lnTo>
                    <a:pt x="58565" y="108044"/>
                  </a:lnTo>
                  <a:lnTo>
                    <a:pt x="46697" y="123723"/>
                  </a:lnTo>
                  <a:lnTo>
                    <a:pt x="184541" y="123723"/>
                  </a:lnTo>
                  <a:lnTo>
                    <a:pt x="180363" y="116581"/>
                  </a:lnTo>
                  <a:lnTo>
                    <a:pt x="151014" y="95749"/>
                  </a:lnTo>
                  <a:lnTo>
                    <a:pt x="111620" y="8818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9769" y="1017320"/>
              <a:ext cx="212089" cy="19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9058" y="1017325"/>
              <a:ext cx="336726" cy="1975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9272" y="965422"/>
              <a:ext cx="146596" cy="2494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79356" y="936955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4" h="274319">
                  <a:moveTo>
                    <a:pt x="27343" y="0"/>
                  </a:moveTo>
                  <a:lnTo>
                    <a:pt x="16716" y="2154"/>
                  </a:lnTo>
                  <a:lnTo>
                    <a:pt x="8023" y="8024"/>
                  </a:lnTo>
                  <a:lnTo>
                    <a:pt x="2154" y="16721"/>
                  </a:lnTo>
                  <a:lnTo>
                    <a:pt x="0" y="27355"/>
                  </a:lnTo>
                  <a:lnTo>
                    <a:pt x="2154" y="37982"/>
                  </a:lnTo>
                  <a:lnTo>
                    <a:pt x="8023" y="46675"/>
                  </a:lnTo>
                  <a:lnTo>
                    <a:pt x="16716" y="52544"/>
                  </a:lnTo>
                  <a:lnTo>
                    <a:pt x="27343" y="54698"/>
                  </a:lnTo>
                  <a:lnTo>
                    <a:pt x="37975" y="52544"/>
                  </a:lnTo>
                  <a:lnTo>
                    <a:pt x="46667" y="46675"/>
                  </a:lnTo>
                  <a:lnTo>
                    <a:pt x="52533" y="37982"/>
                  </a:lnTo>
                  <a:lnTo>
                    <a:pt x="54686" y="27355"/>
                  </a:lnTo>
                  <a:lnTo>
                    <a:pt x="52533" y="16721"/>
                  </a:lnTo>
                  <a:lnTo>
                    <a:pt x="46667" y="8024"/>
                  </a:lnTo>
                  <a:lnTo>
                    <a:pt x="37975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250" y="1017320"/>
              <a:ext cx="212089" cy="1975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0539" y="1017322"/>
              <a:ext cx="185483" cy="193852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3553548" y="1085037"/>
            <a:ext cx="127635" cy="39370"/>
          </a:xfrm>
          <a:custGeom>
            <a:avLst/>
            <a:gdLst/>
            <a:ahLst/>
            <a:cxnLst/>
            <a:rect l="l" t="t" r="r" b="b"/>
            <a:pathLst>
              <a:path w="127635" h="39369">
                <a:moveTo>
                  <a:pt x="127622" y="0"/>
                </a:moveTo>
                <a:lnTo>
                  <a:pt x="0" y="0"/>
                </a:lnTo>
                <a:lnTo>
                  <a:pt x="0" y="38887"/>
                </a:lnTo>
                <a:lnTo>
                  <a:pt x="127622" y="38887"/>
                </a:lnTo>
                <a:lnTo>
                  <a:pt x="1276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811949" y="929151"/>
            <a:ext cx="965835" cy="285750"/>
            <a:chOff x="3811949" y="929151"/>
            <a:chExt cx="965835" cy="285750"/>
          </a:xfrm>
        </p:grpSpPr>
        <p:sp>
          <p:nvSpPr>
            <p:cNvPr id="17" name="object 17"/>
            <p:cNvSpPr/>
            <p:nvPr/>
          </p:nvSpPr>
          <p:spPr>
            <a:xfrm>
              <a:off x="3811949" y="944401"/>
              <a:ext cx="365760" cy="267335"/>
            </a:xfrm>
            <a:custGeom>
              <a:avLst/>
              <a:gdLst/>
              <a:ahLst/>
              <a:cxnLst/>
              <a:rect l="l" t="t" r="r" b="b"/>
              <a:pathLst>
                <a:path w="365760" h="267334">
                  <a:moveTo>
                    <a:pt x="365747" y="0"/>
                  </a:moveTo>
                  <a:lnTo>
                    <a:pt x="311607" y="0"/>
                  </a:lnTo>
                  <a:lnTo>
                    <a:pt x="259702" y="182689"/>
                  </a:lnTo>
                  <a:lnTo>
                    <a:pt x="210223" y="0"/>
                  </a:lnTo>
                  <a:lnTo>
                    <a:pt x="155524" y="0"/>
                  </a:lnTo>
                  <a:lnTo>
                    <a:pt x="106044" y="182689"/>
                  </a:lnTo>
                  <a:lnTo>
                    <a:pt x="54140" y="0"/>
                  </a:lnTo>
                  <a:lnTo>
                    <a:pt x="0" y="0"/>
                  </a:lnTo>
                  <a:lnTo>
                    <a:pt x="82041" y="266776"/>
                  </a:lnTo>
                  <a:lnTo>
                    <a:pt x="130403" y="266776"/>
                  </a:lnTo>
                  <a:lnTo>
                    <a:pt x="182867" y="69202"/>
                  </a:lnTo>
                  <a:lnTo>
                    <a:pt x="235330" y="266776"/>
                  </a:lnTo>
                  <a:lnTo>
                    <a:pt x="283705" y="266776"/>
                  </a:lnTo>
                  <a:lnTo>
                    <a:pt x="36574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0246" y="1017320"/>
              <a:ext cx="212090" cy="1975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535" y="1017325"/>
              <a:ext cx="140271" cy="19385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87716" y="929151"/>
              <a:ext cx="189865" cy="282575"/>
            </a:xfrm>
            <a:custGeom>
              <a:avLst/>
              <a:gdLst/>
              <a:ahLst/>
              <a:cxnLst/>
              <a:rect l="l" t="t" r="r" b="b"/>
              <a:pathLst>
                <a:path w="189864" h="282575">
                  <a:moveTo>
                    <a:pt x="46697" y="0"/>
                  </a:moveTo>
                  <a:lnTo>
                    <a:pt x="0" y="0"/>
                  </a:lnTo>
                  <a:lnTo>
                    <a:pt x="0" y="282028"/>
                  </a:lnTo>
                  <a:lnTo>
                    <a:pt x="46697" y="282028"/>
                  </a:lnTo>
                  <a:lnTo>
                    <a:pt x="46697" y="221564"/>
                  </a:lnTo>
                  <a:lnTo>
                    <a:pt x="68275" y="202209"/>
                  </a:lnTo>
                  <a:lnTo>
                    <a:pt x="132829" y="282028"/>
                  </a:lnTo>
                  <a:lnTo>
                    <a:pt x="189750" y="282028"/>
                  </a:lnTo>
                  <a:lnTo>
                    <a:pt x="101015" y="172453"/>
                  </a:lnTo>
                  <a:lnTo>
                    <a:pt x="189750" y="91897"/>
                  </a:lnTo>
                  <a:lnTo>
                    <a:pt x="127990" y="91897"/>
                  </a:lnTo>
                  <a:lnTo>
                    <a:pt x="46697" y="165747"/>
                  </a:lnTo>
                  <a:lnTo>
                    <a:pt x="466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900811" y="929145"/>
            <a:ext cx="1659889" cy="381000"/>
            <a:chOff x="4900811" y="929145"/>
            <a:chExt cx="1659889" cy="38100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0811" y="965422"/>
              <a:ext cx="146596" cy="24947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3447" y="1017320"/>
              <a:ext cx="212090" cy="1975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315302" y="1017330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4" h="293369">
                  <a:moveTo>
                    <a:pt x="35153" y="236816"/>
                  </a:moveTo>
                  <a:lnTo>
                    <a:pt x="11163" y="268071"/>
                  </a:lnTo>
                  <a:lnTo>
                    <a:pt x="28711" y="278296"/>
                  </a:lnTo>
                  <a:lnTo>
                    <a:pt x="49574" y="286094"/>
                  </a:lnTo>
                  <a:lnTo>
                    <a:pt x="73371" y="291065"/>
                  </a:lnTo>
                  <a:lnTo>
                    <a:pt x="99720" y="292811"/>
                  </a:lnTo>
                  <a:lnTo>
                    <a:pt x="140261" y="288178"/>
                  </a:lnTo>
                  <a:lnTo>
                    <a:pt x="173780" y="272210"/>
                  </a:lnTo>
                  <a:lnTo>
                    <a:pt x="187631" y="253746"/>
                  </a:lnTo>
                  <a:lnTo>
                    <a:pt x="99720" y="253746"/>
                  </a:lnTo>
                  <a:lnTo>
                    <a:pt x="80962" y="252565"/>
                  </a:lnTo>
                  <a:lnTo>
                    <a:pt x="64007" y="249186"/>
                  </a:lnTo>
                  <a:lnTo>
                    <a:pt x="48767" y="243855"/>
                  </a:lnTo>
                  <a:lnTo>
                    <a:pt x="35153" y="236816"/>
                  </a:lnTo>
                  <a:close/>
                </a:path>
                <a:path w="205104" h="293369">
                  <a:moveTo>
                    <a:pt x="205016" y="162026"/>
                  </a:moveTo>
                  <a:lnTo>
                    <a:pt x="158305" y="162026"/>
                  </a:lnTo>
                  <a:lnTo>
                    <a:pt x="158305" y="193840"/>
                  </a:lnTo>
                  <a:lnTo>
                    <a:pt x="154093" y="223056"/>
                  </a:lnTo>
                  <a:lnTo>
                    <a:pt x="142190" y="241442"/>
                  </a:lnTo>
                  <a:lnTo>
                    <a:pt x="123699" y="251004"/>
                  </a:lnTo>
                  <a:lnTo>
                    <a:pt x="99720" y="253746"/>
                  </a:lnTo>
                  <a:lnTo>
                    <a:pt x="187631" y="253746"/>
                  </a:lnTo>
                  <a:lnTo>
                    <a:pt x="196593" y="241799"/>
                  </a:lnTo>
                  <a:lnTo>
                    <a:pt x="205016" y="193840"/>
                  </a:lnTo>
                  <a:lnTo>
                    <a:pt x="205016" y="162026"/>
                  </a:lnTo>
                  <a:close/>
                </a:path>
                <a:path w="205104" h="293369">
                  <a:moveTo>
                    <a:pt x="93395" y="0"/>
                  </a:moveTo>
                  <a:lnTo>
                    <a:pt x="53996" y="7560"/>
                  </a:lnTo>
                  <a:lnTo>
                    <a:pt x="24647" y="28392"/>
                  </a:lnTo>
                  <a:lnTo>
                    <a:pt x="6324" y="59723"/>
                  </a:lnTo>
                  <a:lnTo>
                    <a:pt x="0" y="98780"/>
                  </a:lnTo>
                  <a:lnTo>
                    <a:pt x="6324" y="137918"/>
                  </a:lnTo>
                  <a:lnTo>
                    <a:pt x="24647" y="169240"/>
                  </a:lnTo>
                  <a:lnTo>
                    <a:pt x="53996" y="190027"/>
                  </a:lnTo>
                  <a:lnTo>
                    <a:pt x="93395" y="197561"/>
                  </a:lnTo>
                  <a:lnTo>
                    <a:pt x="111749" y="195384"/>
                  </a:lnTo>
                  <a:lnTo>
                    <a:pt x="130174" y="188795"/>
                  </a:lnTo>
                  <a:lnTo>
                    <a:pt x="146438" y="177705"/>
                  </a:lnTo>
                  <a:lnTo>
                    <a:pt x="158305" y="162026"/>
                  </a:lnTo>
                  <a:lnTo>
                    <a:pt x="205016" y="162026"/>
                  </a:lnTo>
                  <a:lnTo>
                    <a:pt x="205016" y="158496"/>
                  </a:lnTo>
                  <a:lnTo>
                    <a:pt x="103060" y="158496"/>
                  </a:lnTo>
                  <a:lnTo>
                    <a:pt x="77790" y="153560"/>
                  </a:lnTo>
                  <a:lnTo>
                    <a:pt x="60644" y="140358"/>
                  </a:lnTo>
                  <a:lnTo>
                    <a:pt x="50891" y="121296"/>
                  </a:lnTo>
                  <a:lnTo>
                    <a:pt x="47802" y="98780"/>
                  </a:lnTo>
                  <a:lnTo>
                    <a:pt x="50891" y="76264"/>
                  </a:lnTo>
                  <a:lnTo>
                    <a:pt x="60644" y="57202"/>
                  </a:lnTo>
                  <a:lnTo>
                    <a:pt x="77790" y="44000"/>
                  </a:lnTo>
                  <a:lnTo>
                    <a:pt x="103060" y="39065"/>
                  </a:lnTo>
                  <a:lnTo>
                    <a:pt x="205016" y="39065"/>
                  </a:lnTo>
                  <a:lnTo>
                    <a:pt x="205016" y="35534"/>
                  </a:lnTo>
                  <a:lnTo>
                    <a:pt x="158305" y="35534"/>
                  </a:lnTo>
                  <a:lnTo>
                    <a:pt x="146438" y="19856"/>
                  </a:lnTo>
                  <a:lnTo>
                    <a:pt x="130174" y="8766"/>
                  </a:lnTo>
                  <a:lnTo>
                    <a:pt x="111749" y="2176"/>
                  </a:lnTo>
                  <a:lnTo>
                    <a:pt x="93395" y="0"/>
                  </a:lnTo>
                  <a:close/>
                </a:path>
                <a:path w="205104" h="293369">
                  <a:moveTo>
                    <a:pt x="205016" y="39065"/>
                  </a:moveTo>
                  <a:lnTo>
                    <a:pt x="103060" y="39065"/>
                  </a:lnTo>
                  <a:lnTo>
                    <a:pt x="128333" y="44000"/>
                  </a:lnTo>
                  <a:lnTo>
                    <a:pt x="145475" y="57202"/>
                  </a:lnTo>
                  <a:lnTo>
                    <a:pt x="155220" y="76264"/>
                  </a:lnTo>
                  <a:lnTo>
                    <a:pt x="158305" y="98780"/>
                  </a:lnTo>
                  <a:lnTo>
                    <a:pt x="155220" y="121296"/>
                  </a:lnTo>
                  <a:lnTo>
                    <a:pt x="145475" y="140358"/>
                  </a:lnTo>
                  <a:lnTo>
                    <a:pt x="128333" y="153560"/>
                  </a:lnTo>
                  <a:lnTo>
                    <a:pt x="103060" y="158496"/>
                  </a:lnTo>
                  <a:lnTo>
                    <a:pt x="205016" y="158496"/>
                  </a:lnTo>
                  <a:lnTo>
                    <a:pt x="205016" y="39065"/>
                  </a:lnTo>
                  <a:close/>
                </a:path>
                <a:path w="205104" h="293369">
                  <a:moveTo>
                    <a:pt x="205016" y="3721"/>
                  </a:moveTo>
                  <a:lnTo>
                    <a:pt x="158305" y="3721"/>
                  </a:lnTo>
                  <a:lnTo>
                    <a:pt x="158305" y="35534"/>
                  </a:lnTo>
                  <a:lnTo>
                    <a:pt x="205016" y="35534"/>
                  </a:lnTo>
                  <a:lnTo>
                    <a:pt x="205016" y="37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7517" y="1017328"/>
              <a:ext cx="200926" cy="19757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9090" y="965422"/>
              <a:ext cx="146596" cy="24947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59168" y="929145"/>
              <a:ext cx="186055" cy="282575"/>
            </a:xfrm>
            <a:custGeom>
              <a:avLst/>
              <a:gdLst/>
              <a:ahLst/>
              <a:cxnLst/>
              <a:rect l="l" t="t" r="r" b="b"/>
              <a:pathLst>
                <a:path w="186054" h="282575">
                  <a:moveTo>
                    <a:pt x="46697" y="0"/>
                  </a:moveTo>
                  <a:lnTo>
                    <a:pt x="0" y="0"/>
                  </a:lnTo>
                  <a:lnTo>
                    <a:pt x="0" y="282028"/>
                  </a:lnTo>
                  <a:lnTo>
                    <a:pt x="46697" y="282028"/>
                  </a:lnTo>
                  <a:lnTo>
                    <a:pt x="46697" y="180263"/>
                  </a:lnTo>
                  <a:lnTo>
                    <a:pt x="49590" y="158138"/>
                  </a:lnTo>
                  <a:lnTo>
                    <a:pt x="58256" y="141385"/>
                  </a:lnTo>
                  <a:lnTo>
                    <a:pt x="72677" y="130771"/>
                  </a:lnTo>
                  <a:lnTo>
                    <a:pt x="92837" y="127063"/>
                  </a:lnTo>
                  <a:lnTo>
                    <a:pt x="112885" y="130771"/>
                  </a:lnTo>
                  <a:lnTo>
                    <a:pt x="127250" y="141385"/>
                  </a:lnTo>
                  <a:lnTo>
                    <a:pt x="135895" y="158138"/>
                  </a:lnTo>
                  <a:lnTo>
                    <a:pt x="138785" y="180263"/>
                  </a:lnTo>
                  <a:lnTo>
                    <a:pt x="138785" y="282028"/>
                  </a:lnTo>
                  <a:lnTo>
                    <a:pt x="185483" y="282028"/>
                  </a:lnTo>
                  <a:lnTo>
                    <a:pt x="185483" y="180263"/>
                  </a:lnTo>
                  <a:lnTo>
                    <a:pt x="179573" y="140446"/>
                  </a:lnTo>
                  <a:lnTo>
                    <a:pt x="162621" y="111617"/>
                  </a:lnTo>
                  <a:lnTo>
                    <a:pt x="135800" y="94088"/>
                  </a:lnTo>
                  <a:lnTo>
                    <a:pt x="100279" y="88176"/>
                  </a:lnTo>
                  <a:lnTo>
                    <a:pt x="84711" y="89943"/>
                  </a:lnTo>
                  <a:lnTo>
                    <a:pt x="69092" y="95616"/>
                  </a:lnTo>
                  <a:lnTo>
                    <a:pt x="55671" y="105755"/>
                  </a:lnTo>
                  <a:lnTo>
                    <a:pt x="46697" y="120916"/>
                  </a:lnTo>
                  <a:lnTo>
                    <a:pt x="466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81850" y="1017328"/>
              <a:ext cx="200926" cy="19757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20350" y="1017325"/>
              <a:ext cx="140271" cy="19385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288008" y="2256521"/>
            <a:ext cx="519430" cy="187960"/>
            <a:chOff x="1288008" y="2256521"/>
            <a:chExt cx="519430" cy="18796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8008" y="2256521"/>
              <a:ext cx="295413" cy="1877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3267" y="2257761"/>
              <a:ext cx="204025" cy="185293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901913" y="2361196"/>
            <a:ext cx="81280" cy="19685"/>
          </a:xfrm>
          <a:custGeom>
            <a:avLst/>
            <a:gdLst/>
            <a:ahLst/>
            <a:cxnLst/>
            <a:rect l="l" t="t" r="r" b="b"/>
            <a:pathLst>
              <a:path w="81280" h="19685">
                <a:moveTo>
                  <a:pt x="81229" y="0"/>
                </a:moveTo>
                <a:lnTo>
                  <a:pt x="0" y="0"/>
                </a:lnTo>
                <a:lnTo>
                  <a:pt x="0" y="19227"/>
                </a:lnTo>
                <a:lnTo>
                  <a:pt x="81229" y="19227"/>
                </a:lnTo>
                <a:lnTo>
                  <a:pt x="812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2075308" y="2251312"/>
            <a:ext cx="318135" cy="191770"/>
            <a:chOff x="2075308" y="2251312"/>
            <a:chExt cx="318135" cy="191770"/>
          </a:xfrm>
        </p:grpSpPr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5308" y="2251312"/>
              <a:ext cx="147827" cy="1917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42981" y="2307874"/>
              <a:ext cx="150317" cy="13517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2484211" y="2274507"/>
            <a:ext cx="419100" cy="168910"/>
            <a:chOff x="2484211" y="2274507"/>
            <a:chExt cx="419100" cy="168910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84211" y="2307865"/>
              <a:ext cx="133451" cy="13147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37500" y="2274507"/>
              <a:ext cx="265657" cy="168554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2987868" y="2251312"/>
            <a:ext cx="591185" cy="191135"/>
            <a:chOff x="2987868" y="2251312"/>
            <a:chExt cx="591185" cy="191135"/>
          </a:xfrm>
        </p:grpSpPr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87868" y="2276492"/>
              <a:ext cx="88430" cy="16532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01098" y="2251312"/>
              <a:ext cx="116459" cy="18802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249802" y="226148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12185" y="2311091"/>
              <a:ext cx="116459" cy="12824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60898" y="2251321"/>
              <a:ext cx="117817" cy="188010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3663424" y="2251312"/>
            <a:ext cx="527050" cy="254000"/>
            <a:chOff x="3663424" y="2251312"/>
            <a:chExt cx="527050" cy="254000"/>
          </a:xfrm>
        </p:grpSpPr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63424" y="2276492"/>
              <a:ext cx="88430" cy="1653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76653" y="2251312"/>
              <a:ext cx="116459" cy="18802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0397" y="2311100"/>
              <a:ext cx="269628" cy="194210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4277212" y="2276492"/>
            <a:ext cx="389890" cy="229235"/>
            <a:chOff x="4277212" y="2276492"/>
            <a:chExt cx="389890" cy="229235"/>
          </a:xfrm>
        </p:grpSpPr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77212" y="2311101"/>
              <a:ext cx="131711" cy="19420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36210" y="2276492"/>
              <a:ext cx="230812" cy="165328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4751731" y="2251316"/>
            <a:ext cx="628015" cy="190500"/>
            <a:chOff x="4751731" y="2251316"/>
            <a:chExt cx="628015" cy="190500"/>
          </a:xfrm>
        </p:grpSpPr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51731" y="2311098"/>
              <a:ext cx="260692" cy="13072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044673" y="2251316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4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09168" y="2313576"/>
              <a:ext cx="116459" cy="1282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52905" y="2311100"/>
              <a:ext cx="126263" cy="130721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5470200" y="2248832"/>
            <a:ext cx="356870" cy="193040"/>
            <a:chOff x="5470200" y="2248832"/>
            <a:chExt cx="356870" cy="193040"/>
          </a:xfrm>
        </p:grpSpPr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70200" y="2248832"/>
              <a:ext cx="241590" cy="19297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39089" y="2311091"/>
              <a:ext cx="87439" cy="128244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5911238" y="2251312"/>
            <a:ext cx="560705" cy="191135"/>
            <a:chOff x="5911238" y="2251312"/>
            <a:chExt cx="560705" cy="191135"/>
          </a:xfrm>
        </p:grpSpPr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11238" y="2276492"/>
              <a:ext cx="88430" cy="16532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24467" y="2251312"/>
              <a:ext cx="116459" cy="18802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68211" y="2311100"/>
              <a:ext cx="126263" cy="13072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321882" y="226148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84258" y="2311091"/>
              <a:ext cx="87439" cy="128244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6563845" y="2276492"/>
            <a:ext cx="603885" cy="165735"/>
            <a:chOff x="6563845" y="2276492"/>
            <a:chExt cx="603885" cy="165735"/>
          </a:xfrm>
        </p:grpSpPr>
        <p:pic>
          <p:nvPicPr>
            <p:cNvPr id="68" name="object 6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563845" y="2311091"/>
              <a:ext cx="214934" cy="13072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03586" y="2276492"/>
              <a:ext cx="88430" cy="16532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11855" y="2311100"/>
              <a:ext cx="126263" cy="13072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58088" y="2311090"/>
              <a:ext cx="109131" cy="130721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7263093" y="2311091"/>
            <a:ext cx="793115" cy="194310"/>
            <a:chOff x="7263093" y="2311091"/>
            <a:chExt cx="793115" cy="194310"/>
          </a:xfrm>
        </p:grpSpPr>
        <p:pic>
          <p:nvPicPr>
            <p:cNvPr id="73" name="object 7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63093" y="2311100"/>
              <a:ext cx="187896" cy="12823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78279" y="2311101"/>
              <a:ext cx="137159" cy="13070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42725" y="2311091"/>
              <a:ext cx="116458" cy="12824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86469" y="2311100"/>
              <a:ext cx="269628" cy="194210"/>
            </a:xfrm>
            <a:prstGeom prst="rect">
              <a:avLst/>
            </a:prstGeom>
          </p:spPr>
        </p:pic>
      </p:grpSp>
      <p:sp>
        <p:nvSpPr>
          <p:cNvPr id="77" name="object 77"/>
          <p:cNvSpPr/>
          <p:nvPr/>
        </p:nvSpPr>
        <p:spPr>
          <a:xfrm>
            <a:off x="1290485" y="2713723"/>
            <a:ext cx="524510" cy="187960"/>
          </a:xfrm>
          <a:custGeom>
            <a:avLst/>
            <a:gdLst/>
            <a:ahLst/>
            <a:cxnLst/>
            <a:rect l="l" t="t" r="r" b="b"/>
            <a:pathLst>
              <a:path w="524510" h="187960">
                <a:moveTo>
                  <a:pt x="145605" y="63512"/>
                </a:moveTo>
                <a:lnTo>
                  <a:pt x="139014" y="38519"/>
                </a:lnTo>
                <a:lnTo>
                  <a:pt x="137160" y="35852"/>
                </a:lnTo>
                <a:lnTo>
                  <a:pt x="124993" y="18364"/>
                </a:lnTo>
                <a:lnTo>
                  <a:pt x="105537" y="6350"/>
                </a:lnTo>
                <a:lnTo>
                  <a:pt x="105537" y="63627"/>
                </a:lnTo>
                <a:lnTo>
                  <a:pt x="103251" y="75603"/>
                </a:lnTo>
                <a:lnTo>
                  <a:pt x="96774" y="84315"/>
                </a:lnTo>
                <a:lnTo>
                  <a:pt x="86639" y="89623"/>
                </a:lnTo>
                <a:lnTo>
                  <a:pt x="73418" y="91414"/>
                </a:lnTo>
                <a:lnTo>
                  <a:pt x="60121" y="89623"/>
                </a:lnTo>
                <a:lnTo>
                  <a:pt x="49999" y="84315"/>
                </a:lnTo>
                <a:lnTo>
                  <a:pt x="43561" y="75603"/>
                </a:lnTo>
                <a:lnTo>
                  <a:pt x="41300" y="63627"/>
                </a:lnTo>
                <a:lnTo>
                  <a:pt x="43561" y="51650"/>
                </a:lnTo>
                <a:lnTo>
                  <a:pt x="49999" y="42951"/>
                </a:lnTo>
                <a:lnTo>
                  <a:pt x="60121" y="37642"/>
                </a:lnTo>
                <a:lnTo>
                  <a:pt x="73418" y="35852"/>
                </a:lnTo>
                <a:lnTo>
                  <a:pt x="86639" y="37642"/>
                </a:lnTo>
                <a:lnTo>
                  <a:pt x="96774" y="42951"/>
                </a:lnTo>
                <a:lnTo>
                  <a:pt x="103251" y="51650"/>
                </a:lnTo>
                <a:lnTo>
                  <a:pt x="105537" y="63627"/>
                </a:lnTo>
                <a:lnTo>
                  <a:pt x="105537" y="6350"/>
                </a:lnTo>
                <a:lnTo>
                  <a:pt x="103225" y="4914"/>
                </a:lnTo>
                <a:lnTo>
                  <a:pt x="73418" y="12"/>
                </a:lnTo>
                <a:lnTo>
                  <a:pt x="42214" y="4749"/>
                </a:lnTo>
                <a:lnTo>
                  <a:pt x="19164" y="17957"/>
                </a:lnTo>
                <a:lnTo>
                  <a:pt x="4889" y="38100"/>
                </a:lnTo>
                <a:lnTo>
                  <a:pt x="0" y="63627"/>
                </a:lnTo>
                <a:lnTo>
                  <a:pt x="4889" y="89217"/>
                </a:lnTo>
                <a:lnTo>
                  <a:pt x="19164" y="109347"/>
                </a:lnTo>
                <a:lnTo>
                  <a:pt x="42214" y="122529"/>
                </a:lnTo>
                <a:lnTo>
                  <a:pt x="73418" y="127254"/>
                </a:lnTo>
                <a:lnTo>
                  <a:pt x="83604" y="126453"/>
                </a:lnTo>
                <a:lnTo>
                  <a:pt x="92113" y="124421"/>
                </a:lnTo>
                <a:lnTo>
                  <a:pt x="98704" y="121653"/>
                </a:lnTo>
                <a:lnTo>
                  <a:pt x="103187" y="118694"/>
                </a:lnTo>
                <a:lnTo>
                  <a:pt x="96558" y="135775"/>
                </a:lnTo>
                <a:lnTo>
                  <a:pt x="82105" y="147853"/>
                </a:lnTo>
                <a:lnTo>
                  <a:pt x="60426" y="152615"/>
                </a:lnTo>
                <a:lnTo>
                  <a:pt x="32118" y="147726"/>
                </a:lnTo>
                <a:lnTo>
                  <a:pt x="16865" y="177977"/>
                </a:lnTo>
                <a:lnTo>
                  <a:pt x="57251" y="186766"/>
                </a:lnTo>
                <a:lnTo>
                  <a:pt x="94424" y="180746"/>
                </a:lnTo>
                <a:lnTo>
                  <a:pt x="124282" y="158877"/>
                </a:lnTo>
                <a:lnTo>
                  <a:pt x="127266" y="152615"/>
                </a:lnTo>
                <a:lnTo>
                  <a:pt x="142709" y="120142"/>
                </a:lnTo>
                <a:lnTo>
                  <a:pt x="142786" y="118694"/>
                </a:lnTo>
                <a:lnTo>
                  <a:pt x="144183" y="91414"/>
                </a:lnTo>
                <a:lnTo>
                  <a:pt x="145605" y="63512"/>
                </a:lnTo>
                <a:close/>
              </a:path>
              <a:path w="524510" h="187960">
                <a:moveTo>
                  <a:pt x="302729" y="131711"/>
                </a:moveTo>
                <a:lnTo>
                  <a:pt x="299783" y="114973"/>
                </a:lnTo>
                <a:lnTo>
                  <a:pt x="292150" y="103073"/>
                </a:lnTo>
                <a:lnTo>
                  <a:pt x="281647" y="95161"/>
                </a:lnTo>
                <a:lnTo>
                  <a:pt x="270116" y="90411"/>
                </a:lnTo>
                <a:lnTo>
                  <a:pt x="282232" y="83858"/>
                </a:lnTo>
                <a:lnTo>
                  <a:pt x="290868" y="75044"/>
                </a:lnTo>
                <a:lnTo>
                  <a:pt x="296049" y="64363"/>
                </a:lnTo>
                <a:lnTo>
                  <a:pt x="297764" y="52222"/>
                </a:lnTo>
                <a:lnTo>
                  <a:pt x="291820" y="27952"/>
                </a:lnTo>
                <a:lnTo>
                  <a:pt x="276313" y="11785"/>
                </a:lnTo>
                <a:lnTo>
                  <a:pt x="254762" y="2794"/>
                </a:lnTo>
                <a:lnTo>
                  <a:pt x="230670" y="0"/>
                </a:lnTo>
                <a:lnTo>
                  <a:pt x="201549" y="4292"/>
                </a:lnTo>
                <a:lnTo>
                  <a:pt x="181622" y="14592"/>
                </a:lnTo>
                <a:lnTo>
                  <a:pt x="169418" y="27063"/>
                </a:lnTo>
                <a:lnTo>
                  <a:pt x="163449" y="37833"/>
                </a:lnTo>
                <a:lnTo>
                  <a:pt x="200291" y="50228"/>
                </a:lnTo>
                <a:lnTo>
                  <a:pt x="204050" y="45478"/>
                </a:lnTo>
                <a:lnTo>
                  <a:pt x="209854" y="40817"/>
                </a:lnTo>
                <a:lnTo>
                  <a:pt x="218478" y="37261"/>
                </a:lnTo>
                <a:lnTo>
                  <a:pt x="230670" y="35852"/>
                </a:lnTo>
                <a:lnTo>
                  <a:pt x="242087" y="37020"/>
                </a:lnTo>
                <a:lnTo>
                  <a:pt x="250126" y="40322"/>
                </a:lnTo>
                <a:lnTo>
                  <a:pt x="254901" y="45478"/>
                </a:lnTo>
                <a:lnTo>
                  <a:pt x="256463" y="52222"/>
                </a:lnTo>
                <a:lnTo>
                  <a:pt x="253047" y="63131"/>
                </a:lnTo>
                <a:lnTo>
                  <a:pt x="243306" y="70065"/>
                </a:lnTo>
                <a:lnTo>
                  <a:pt x="228066" y="73723"/>
                </a:lnTo>
                <a:lnTo>
                  <a:pt x="208102" y="74790"/>
                </a:lnTo>
                <a:lnTo>
                  <a:pt x="208102" y="109397"/>
                </a:lnTo>
                <a:lnTo>
                  <a:pt x="231343" y="110375"/>
                </a:lnTo>
                <a:lnTo>
                  <a:pt x="248018" y="113868"/>
                </a:lnTo>
                <a:lnTo>
                  <a:pt x="258076" y="120700"/>
                </a:lnTo>
                <a:lnTo>
                  <a:pt x="261429" y="131711"/>
                </a:lnTo>
                <a:lnTo>
                  <a:pt x="259486" y="140322"/>
                </a:lnTo>
                <a:lnTo>
                  <a:pt x="253682" y="146659"/>
                </a:lnTo>
                <a:lnTo>
                  <a:pt x="244068" y="150596"/>
                </a:lnTo>
                <a:lnTo>
                  <a:pt x="230670" y="151930"/>
                </a:lnTo>
                <a:lnTo>
                  <a:pt x="218071" y="150710"/>
                </a:lnTo>
                <a:lnTo>
                  <a:pt x="208165" y="147269"/>
                </a:lnTo>
                <a:lnTo>
                  <a:pt x="200685" y="141947"/>
                </a:lnTo>
                <a:lnTo>
                  <a:pt x="195326" y="135064"/>
                </a:lnTo>
                <a:lnTo>
                  <a:pt x="158496" y="147472"/>
                </a:lnTo>
                <a:lnTo>
                  <a:pt x="168122" y="164503"/>
                </a:lnTo>
                <a:lnTo>
                  <a:pt x="183007" y="177165"/>
                </a:lnTo>
                <a:lnTo>
                  <a:pt x="203682" y="185051"/>
                </a:lnTo>
                <a:lnTo>
                  <a:pt x="230670" y="187769"/>
                </a:lnTo>
                <a:lnTo>
                  <a:pt x="259930" y="184023"/>
                </a:lnTo>
                <a:lnTo>
                  <a:pt x="282702" y="173101"/>
                </a:lnTo>
                <a:lnTo>
                  <a:pt x="297472" y="155498"/>
                </a:lnTo>
                <a:lnTo>
                  <a:pt x="302729" y="131711"/>
                </a:lnTo>
                <a:close/>
              </a:path>
              <a:path w="524510" h="187960">
                <a:moveTo>
                  <a:pt x="408152" y="45275"/>
                </a:moveTo>
                <a:lnTo>
                  <a:pt x="405663" y="32372"/>
                </a:lnTo>
                <a:lnTo>
                  <a:pt x="404850" y="28143"/>
                </a:lnTo>
                <a:lnTo>
                  <a:pt x="395668" y="14147"/>
                </a:lnTo>
                <a:lnTo>
                  <a:pt x="381723" y="4711"/>
                </a:lnTo>
                <a:lnTo>
                  <a:pt x="377024" y="3797"/>
                </a:lnTo>
                <a:lnTo>
                  <a:pt x="377024" y="38201"/>
                </a:lnTo>
                <a:lnTo>
                  <a:pt x="377024" y="52349"/>
                </a:lnTo>
                <a:lnTo>
                  <a:pt x="372554" y="58178"/>
                </a:lnTo>
                <a:lnTo>
                  <a:pt x="355688" y="58178"/>
                </a:lnTo>
                <a:lnTo>
                  <a:pt x="351231" y="52349"/>
                </a:lnTo>
                <a:lnTo>
                  <a:pt x="351231" y="38201"/>
                </a:lnTo>
                <a:lnTo>
                  <a:pt x="355688" y="32372"/>
                </a:lnTo>
                <a:lnTo>
                  <a:pt x="372554" y="32372"/>
                </a:lnTo>
                <a:lnTo>
                  <a:pt x="377024" y="38201"/>
                </a:lnTo>
                <a:lnTo>
                  <a:pt x="377024" y="3797"/>
                </a:lnTo>
                <a:lnTo>
                  <a:pt x="332524" y="14147"/>
                </a:lnTo>
                <a:lnTo>
                  <a:pt x="320090" y="45275"/>
                </a:lnTo>
                <a:lnTo>
                  <a:pt x="323380" y="62407"/>
                </a:lnTo>
                <a:lnTo>
                  <a:pt x="332524" y="76403"/>
                </a:lnTo>
                <a:lnTo>
                  <a:pt x="346468" y="85839"/>
                </a:lnTo>
                <a:lnTo>
                  <a:pt x="364121" y="89306"/>
                </a:lnTo>
                <a:lnTo>
                  <a:pt x="381723" y="85839"/>
                </a:lnTo>
                <a:lnTo>
                  <a:pt x="395668" y="76403"/>
                </a:lnTo>
                <a:lnTo>
                  <a:pt x="404850" y="62407"/>
                </a:lnTo>
                <a:lnTo>
                  <a:pt x="405663" y="58178"/>
                </a:lnTo>
                <a:lnTo>
                  <a:pt x="408152" y="45275"/>
                </a:lnTo>
                <a:close/>
              </a:path>
              <a:path w="524510" h="187960">
                <a:moveTo>
                  <a:pt x="493229" y="4965"/>
                </a:moveTo>
                <a:lnTo>
                  <a:pt x="450443" y="4965"/>
                </a:lnTo>
                <a:lnTo>
                  <a:pt x="350977" y="182816"/>
                </a:lnTo>
                <a:lnTo>
                  <a:pt x="393763" y="182816"/>
                </a:lnTo>
                <a:lnTo>
                  <a:pt x="493229" y="4965"/>
                </a:lnTo>
                <a:close/>
              </a:path>
              <a:path w="524510" h="187960">
                <a:moveTo>
                  <a:pt x="524116" y="142506"/>
                </a:moveTo>
                <a:lnTo>
                  <a:pt x="521627" y="129616"/>
                </a:lnTo>
                <a:lnTo>
                  <a:pt x="520814" y="125374"/>
                </a:lnTo>
                <a:lnTo>
                  <a:pt x="511632" y="111379"/>
                </a:lnTo>
                <a:lnTo>
                  <a:pt x="497687" y="101942"/>
                </a:lnTo>
                <a:lnTo>
                  <a:pt x="492988" y="101028"/>
                </a:lnTo>
                <a:lnTo>
                  <a:pt x="492988" y="135445"/>
                </a:lnTo>
                <a:lnTo>
                  <a:pt x="492988" y="149580"/>
                </a:lnTo>
                <a:lnTo>
                  <a:pt x="488518" y="155409"/>
                </a:lnTo>
                <a:lnTo>
                  <a:pt x="471652" y="155409"/>
                </a:lnTo>
                <a:lnTo>
                  <a:pt x="467182" y="149580"/>
                </a:lnTo>
                <a:lnTo>
                  <a:pt x="467182" y="135445"/>
                </a:lnTo>
                <a:lnTo>
                  <a:pt x="471652" y="129616"/>
                </a:lnTo>
                <a:lnTo>
                  <a:pt x="488518" y="129616"/>
                </a:lnTo>
                <a:lnTo>
                  <a:pt x="492988" y="135445"/>
                </a:lnTo>
                <a:lnTo>
                  <a:pt x="492988" y="101028"/>
                </a:lnTo>
                <a:lnTo>
                  <a:pt x="448487" y="111379"/>
                </a:lnTo>
                <a:lnTo>
                  <a:pt x="436054" y="142506"/>
                </a:lnTo>
                <a:lnTo>
                  <a:pt x="439343" y="159639"/>
                </a:lnTo>
                <a:lnTo>
                  <a:pt x="448487" y="173634"/>
                </a:lnTo>
                <a:lnTo>
                  <a:pt x="462432" y="183070"/>
                </a:lnTo>
                <a:lnTo>
                  <a:pt x="480085" y="186537"/>
                </a:lnTo>
                <a:lnTo>
                  <a:pt x="497687" y="183070"/>
                </a:lnTo>
                <a:lnTo>
                  <a:pt x="511632" y="173634"/>
                </a:lnTo>
                <a:lnTo>
                  <a:pt x="520814" y="159639"/>
                </a:lnTo>
                <a:lnTo>
                  <a:pt x="521627" y="155409"/>
                </a:lnTo>
                <a:lnTo>
                  <a:pt x="524116" y="142506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09241" y="2818396"/>
            <a:ext cx="81280" cy="19685"/>
          </a:xfrm>
          <a:custGeom>
            <a:avLst/>
            <a:gdLst/>
            <a:ahLst/>
            <a:cxnLst/>
            <a:rect l="l" t="t" r="r" b="b"/>
            <a:pathLst>
              <a:path w="81280" h="19685">
                <a:moveTo>
                  <a:pt x="81229" y="0"/>
                </a:moveTo>
                <a:lnTo>
                  <a:pt x="0" y="0"/>
                </a:lnTo>
                <a:lnTo>
                  <a:pt x="0" y="19227"/>
                </a:lnTo>
                <a:lnTo>
                  <a:pt x="81229" y="19227"/>
                </a:lnTo>
                <a:lnTo>
                  <a:pt x="812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2083868" y="2706032"/>
            <a:ext cx="1318895" cy="256540"/>
            <a:chOff x="2083868" y="2706032"/>
            <a:chExt cx="1318895" cy="256540"/>
          </a:xfrm>
        </p:grpSpPr>
        <p:pic>
          <p:nvPicPr>
            <p:cNvPr id="80" name="object 8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083868" y="2768290"/>
              <a:ext cx="109131" cy="13072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217811" y="2768301"/>
              <a:ext cx="131711" cy="19420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71840" y="2768300"/>
              <a:ext cx="126263" cy="13072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520553" y="2768298"/>
              <a:ext cx="116700" cy="130721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662059" y="2718688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17001" y="2706032"/>
              <a:ext cx="123278" cy="1905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867571" y="2768298"/>
              <a:ext cx="116700" cy="13072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04116" y="2768298"/>
              <a:ext cx="115214" cy="13072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151580" y="2708516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4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16071" y="2708516"/>
              <a:ext cx="186528" cy="253994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3479865" y="2731707"/>
            <a:ext cx="617220" cy="168910"/>
            <a:chOff x="3479865" y="2731707"/>
            <a:chExt cx="617220" cy="168910"/>
          </a:xfrm>
        </p:grpSpPr>
        <p:pic>
          <p:nvPicPr>
            <p:cNvPr id="91" name="object 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479865" y="2765070"/>
              <a:ext cx="334495" cy="13444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39166" y="2731707"/>
              <a:ext cx="257592" cy="168554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177748" y="2731707"/>
            <a:ext cx="269501" cy="168554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538166" y="2708517"/>
            <a:ext cx="301626" cy="191744"/>
          </a:xfrm>
          <a:prstGeom prst="rect">
            <a:avLst/>
          </a:prstGeom>
        </p:spPr>
      </p:pic>
      <p:grpSp>
        <p:nvGrpSpPr>
          <p:cNvPr id="95" name="object 95"/>
          <p:cNvGrpSpPr/>
          <p:nvPr/>
        </p:nvGrpSpPr>
        <p:grpSpPr>
          <a:xfrm>
            <a:off x="4931435" y="2704796"/>
            <a:ext cx="1145540" cy="195580"/>
            <a:chOff x="4931435" y="2704796"/>
            <a:chExt cx="1145540" cy="195580"/>
          </a:xfrm>
        </p:grpSpPr>
        <p:sp>
          <p:nvSpPr>
            <p:cNvPr id="96" name="object 96"/>
            <p:cNvSpPr/>
            <p:nvPr/>
          </p:nvSpPr>
          <p:spPr>
            <a:xfrm>
              <a:off x="4931435" y="2709760"/>
              <a:ext cx="43180" cy="187325"/>
            </a:xfrm>
            <a:custGeom>
              <a:avLst/>
              <a:gdLst/>
              <a:ahLst/>
              <a:cxnLst/>
              <a:rect l="l" t="t" r="r" b="b"/>
              <a:pathLst>
                <a:path w="43179" h="187325">
                  <a:moveTo>
                    <a:pt x="41668" y="59029"/>
                  </a:moveTo>
                  <a:lnTo>
                    <a:pt x="990" y="59029"/>
                  </a:lnTo>
                  <a:lnTo>
                    <a:pt x="990" y="186778"/>
                  </a:lnTo>
                  <a:lnTo>
                    <a:pt x="41668" y="186778"/>
                  </a:lnTo>
                  <a:lnTo>
                    <a:pt x="41668" y="59029"/>
                  </a:lnTo>
                  <a:close/>
                </a:path>
                <a:path w="43179" h="187325">
                  <a:moveTo>
                    <a:pt x="21336" y="0"/>
                  </a:moveTo>
                  <a:lnTo>
                    <a:pt x="13030" y="1676"/>
                  </a:lnTo>
                  <a:lnTo>
                    <a:pt x="6248" y="6246"/>
                  </a:lnTo>
                  <a:lnTo>
                    <a:pt x="1676" y="13024"/>
                  </a:lnTo>
                  <a:lnTo>
                    <a:pt x="0" y="21323"/>
                  </a:lnTo>
                  <a:lnTo>
                    <a:pt x="1676" y="29629"/>
                  </a:lnTo>
                  <a:lnTo>
                    <a:pt x="6248" y="36410"/>
                  </a:lnTo>
                  <a:lnTo>
                    <a:pt x="13030" y="40982"/>
                  </a:lnTo>
                  <a:lnTo>
                    <a:pt x="21336" y="42659"/>
                  </a:lnTo>
                  <a:lnTo>
                    <a:pt x="29641" y="40982"/>
                  </a:lnTo>
                  <a:lnTo>
                    <a:pt x="36423" y="36410"/>
                  </a:lnTo>
                  <a:lnTo>
                    <a:pt x="40995" y="29629"/>
                  </a:lnTo>
                  <a:lnTo>
                    <a:pt x="42671" y="21323"/>
                  </a:lnTo>
                  <a:lnTo>
                    <a:pt x="40995" y="13024"/>
                  </a:lnTo>
                  <a:lnTo>
                    <a:pt x="36423" y="6246"/>
                  </a:lnTo>
                  <a:lnTo>
                    <a:pt x="29641" y="1676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998910" y="2704796"/>
              <a:ext cx="413986" cy="19545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32742" y="2765066"/>
              <a:ext cx="321735" cy="13147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774315" y="2708512"/>
              <a:ext cx="302365" cy="191744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6165118" y="2708512"/>
            <a:ext cx="725805" cy="191135"/>
            <a:chOff x="6165118" y="2708512"/>
            <a:chExt cx="725805" cy="191135"/>
          </a:xfrm>
        </p:grpSpPr>
        <p:pic>
          <p:nvPicPr>
            <p:cNvPr id="101" name="object 10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165118" y="2770770"/>
              <a:ext cx="184784" cy="12576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70988" y="2708512"/>
              <a:ext cx="116459" cy="18802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514733" y="2768300"/>
              <a:ext cx="126263" cy="13072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668396" y="2768291"/>
              <a:ext cx="222506" cy="130729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6984413" y="2768291"/>
            <a:ext cx="264160" cy="130810"/>
            <a:chOff x="6984413" y="2768291"/>
            <a:chExt cx="264160" cy="130810"/>
          </a:xfrm>
        </p:grpSpPr>
        <p:pic>
          <p:nvPicPr>
            <p:cNvPr id="106" name="object 1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84413" y="2768299"/>
              <a:ext cx="115214" cy="13072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31872" y="2768291"/>
              <a:ext cx="116458" cy="128244"/>
            </a:xfrm>
            <a:prstGeom prst="rect">
              <a:avLst/>
            </a:prstGeom>
          </p:spPr>
        </p:pic>
      </p:grpSp>
      <p:pic>
        <p:nvPicPr>
          <p:cNvPr id="108" name="object 10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499487" y="2770770"/>
            <a:ext cx="184784" cy="125768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275616" y="2708509"/>
            <a:ext cx="131711" cy="190500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7705356" y="2708512"/>
            <a:ext cx="372745" cy="191135"/>
            <a:chOff x="7705356" y="2708512"/>
            <a:chExt cx="372745" cy="191135"/>
          </a:xfrm>
        </p:grpSpPr>
        <p:pic>
          <p:nvPicPr>
            <p:cNvPr id="111" name="object 11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05356" y="2708512"/>
              <a:ext cx="116458" cy="18802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849105" y="2768299"/>
              <a:ext cx="115214" cy="13072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89126" y="2733692"/>
              <a:ext cx="88430" cy="165328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8165982" y="2708512"/>
            <a:ext cx="560705" cy="191135"/>
            <a:chOff x="8165982" y="2708512"/>
            <a:chExt cx="560705" cy="191135"/>
          </a:xfrm>
        </p:grpSpPr>
        <p:pic>
          <p:nvPicPr>
            <p:cNvPr id="115" name="object 11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65982" y="2733692"/>
              <a:ext cx="88430" cy="16532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279213" y="2708512"/>
              <a:ext cx="116458" cy="18802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22957" y="2768300"/>
              <a:ext cx="126263" cy="130721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8576627" y="271868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39004" y="2768291"/>
              <a:ext cx="87439" cy="128244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8818591" y="2733692"/>
            <a:ext cx="603885" cy="165735"/>
            <a:chOff x="8818591" y="2733692"/>
            <a:chExt cx="603885" cy="165735"/>
          </a:xfrm>
        </p:grpSpPr>
        <p:pic>
          <p:nvPicPr>
            <p:cNvPr id="121" name="object 12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18591" y="2768291"/>
              <a:ext cx="214933" cy="13072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58332" y="2733692"/>
              <a:ext cx="88430" cy="165328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166602" y="2768300"/>
              <a:ext cx="126263" cy="13072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312835" y="2768290"/>
              <a:ext cx="109131" cy="130721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2099837" y="3098491"/>
            <a:ext cx="370205" cy="130810"/>
            <a:chOff x="2099837" y="3098491"/>
            <a:chExt cx="370205" cy="130810"/>
          </a:xfrm>
        </p:grpSpPr>
        <p:pic>
          <p:nvPicPr>
            <p:cNvPr id="126" name="object 12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099837" y="3098499"/>
              <a:ext cx="115214" cy="13072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47295" y="3098491"/>
              <a:ext cx="222506" cy="130729"/>
            </a:xfrm>
            <a:prstGeom prst="rect">
              <a:avLst/>
            </a:prstGeom>
          </p:spPr>
        </p:pic>
      </p:grpSp>
      <p:grpSp>
        <p:nvGrpSpPr>
          <p:cNvPr id="128" name="object 128"/>
          <p:cNvGrpSpPr/>
          <p:nvPr/>
        </p:nvGrpSpPr>
        <p:grpSpPr>
          <a:xfrm>
            <a:off x="2560836" y="3063892"/>
            <a:ext cx="671830" cy="229235"/>
            <a:chOff x="2560836" y="3063892"/>
            <a:chExt cx="671830" cy="229235"/>
          </a:xfrm>
        </p:grpSpPr>
        <p:pic>
          <p:nvPicPr>
            <p:cNvPr id="129" name="object 12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94779" y="3098501"/>
              <a:ext cx="131711" cy="19420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560836" y="3098490"/>
              <a:ext cx="109131" cy="130721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48810" y="3098500"/>
              <a:ext cx="126263" cy="13072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002474" y="3098491"/>
              <a:ext cx="116459" cy="12824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43741" y="3063892"/>
              <a:ext cx="88430" cy="165328"/>
            </a:xfrm>
            <a:prstGeom prst="rect">
              <a:avLst/>
            </a:prstGeom>
          </p:spPr>
        </p:pic>
      </p:grpSp>
      <p:grpSp>
        <p:nvGrpSpPr>
          <p:cNvPr id="134" name="object 134"/>
          <p:cNvGrpSpPr/>
          <p:nvPr/>
        </p:nvGrpSpPr>
        <p:grpSpPr>
          <a:xfrm>
            <a:off x="3323084" y="3098491"/>
            <a:ext cx="281305" cy="130810"/>
            <a:chOff x="3323084" y="3098491"/>
            <a:chExt cx="281305" cy="130810"/>
          </a:xfrm>
        </p:grpSpPr>
        <p:pic>
          <p:nvPicPr>
            <p:cNvPr id="135" name="object 13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323084" y="3098501"/>
              <a:ext cx="137160" cy="13070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87530" y="3098491"/>
              <a:ext cx="116459" cy="128244"/>
            </a:xfrm>
            <a:prstGeom prst="rect">
              <a:avLst/>
            </a:prstGeom>
          </p:spPr>
        </p:pic>
      </p:grpSp>
      <p:grpSp>
        <p:nvGrpSpPr>
          <p:cNvPr id="137" name="object 137"/>
          <p:cNvGrpSpPr/>
          <p:nvPr/>
        </p:nvGrpSpPr>
        <p:grpSpPr>
          <a:xfrm>
            <a:off x="3702343" y="3038716"/>
            <a:ext cx="987425" cy="254000"/>
            <a:chOff x="3702343" y="3038716"/>
            <a:chExt cx="987425" cy="254000"/>
          </a:xfrm>
        </p:grpSpPr>
        <p:pic>
          <p:nvPicPr>
            <p:cNvPr id="138" name="object 13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02343" y="3098498"/>
              <a:ext cx="115214" cy="130721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49803" y="3098491"/>
              <a:ext cx="116459" cy="12824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98507" y="3098491"/>
              <a:ext cx="116459" cy="12824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47218" y="3100976"/>
              <a:ext cx="116459" cy="128244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290959" y="3098498"/>
              <a:ext cx="115214" cy="13072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4438421" y="3038716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4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502914" y="3038716"/>
              <a:ext cx="186528" cy="253994"/>
            </a:xfrm>
            <a:prstGeom prst="rect">
              <a:avLst/>
            </a:prstGeom>
          </p:spPr>
        </p:pic>
      </p:grpSp>
      <p:sp>
        <p:nvSpPr>
          <p:cNvPr id="145" name="object 145"/>
          <p:cNvSpPr/>
          <p:nvPr/>
        </p:nvSpPr>
        <p:spPr>
          <a:xfrm>
            <a:off x="1290472" y="3501123"/>
            <a:ext cx="512445" cy="187960"/>
          </a:xfrm>
          <a:custGeom>
            <a:avLst/>
            <a:gdLst/>
            <a:ahLst/>
            <a:cxnLst/>
            <a:rect l="l" t="t" r="r" b="b"/>
            <a:pathLst>
              <a:path w="512444" h="187960">
                <a:moveTo>
                  <a:pt x="122910" y="4965"/>
                </a:moveTo>
                <a:lnTo>
                  <a:pt x="0" y="4965"/>
                </a:lnTo>
                <a:lnTo>
                  <a:pt x="0" y="40805"/>
                </a:lnTo>
                <a:lnTo>
                  <a:pt x="77012" y="40805"/>
                </a:lnTo>
                <a:lnTo>
                  <a:pt x="11290" y="182816"/>
                </a:lnTo>
                <a:lnTo>
                  <a:pt x="55067" y="182816"/>
                </a:lnTo>
                <a:lnTo>
                  <a:pt x="122910" y="34112"/>
                </a:lnTo>
                <a:lnTo>
                  <a:pt x="122910" y="4965"/>
                </a:lnTo>
                <a:close/>
              </a:path>
              <a:path w="512444" h="187960">
                <a:moveTo>
                  <a:pt x="290715" y="93891"/>
                </a:moveTo>
                <a:lnTo>
                  <a:pt x="285940" y="57251"/>
                </a:lnTo>
                <a:lnTo>
                  <a:pt x="275463" y="35725"/>
                </a:lnTo>
                <a:lnTo>
                  <a:pt x="271411" y="27419"/>
                </a:lnTo>
                <a:lnTo>
                  <a:pt x="249415" y="9474"/>
                </a:lnTo>
                <a:lnTo>
                  <a:pt x="249415" y="93891"/>
                </a:lnTo>
                <a:lnTo>
                  <a:pt x="247243" y="117944"/>
                </a:lnTo>
                <a:lnTo>
                  <a:pt x="240487" y="136283"/>
                </a:lnTo>
                <a:lnTo>
                  <a:pt x="228803" y="147955"/>
                </a:lnTo>
                <a:lnTo>
                  <a:pt x="211836" y="152057"/>
                </a:lnTo>
                <a:lnTo>
                  <a:pt x="194868" y="147955"/>
                </a:lnTo>
                <a:lnTo>
                  <a:pt x="183184" y="136283"/>
                </a:lnTo>
                <a:lnTo>
                  <a:pt x="176428" y="117944"/>
                </a:lnTo>
                <a:lnTo>
                  <a:pt x="174256" y="93891"/>
                </a:lnTo>
                <a:lnTo>
                  <a:pt x="176428" y="69837"/>
                </a:lnTo>
                <a:lnTo>
                  <a:pt x="183184" y="51511"/>
                </a:lnTo>
                <a:lnTo>
                  <a:pt x="194868" y="39827"/>
                </a:lnTo>
                <a:lnTo>
                  <a:pt x="211836" y="35725"/>
                </a:lnTo>
                <a:lnTo>
                  <a:pt x="228803" y="39827"/>
                </a:lnTo>
                <a:lnTo>
                  <a:pt x="240487" y="51511"/>
                </a:lnTo>
                <a:lnTo>
                  <a:pt x="247243" y="69837"/>
                </a:lnTo>
                <a:lnTo>
                  <a:pt x="249415" y="93891"/>
                </a:lnTo>
                <a:lnTo>
                  <a:pt x="249415" y="9474"/>
                </a:lnTo>
                <a:lnTo>
                  <a:pt x="246824" y="7353"/>
                </a:lnTo>
                <a:lnTo>
                  <a:pt x="211836" y="0"/>
                </a:lnTo>
                <a:lnTo>
                  <a:pt x="176809" y="7353"/>
                </a:lnTo>
                <a:lnTo>
                  <a:pt x="152209" y="27419"/>
                </a:lnTo>
                <a:lnTo>
                  <a:pt x="137718" y="57251"/>
                </a:lnTo>
                <a:lnTo>
                  <a:pt x="132956" y="93891"/>
                </a:lnTo>
                <a:lnTo>
                  <a:pt x="137718" y="130543"/>
                </a:lnTo>
                <a:lnTo>
                  <a:pt x="152209" y="160375"/>
                </a:lnTo>
                <a:lnTo>
                  <a:pt x="176809" y="180441"/>
                </a:lnTo>
                <a:lnTo>
                  <a:pt x="211836" y="187782"/>
                </a:lnTo>
                <a:lnTo>
                  <a:pt x="246862" y="180441"/>
                </a:lnTo>
                <a:lnTo>
                  <a:pt x="271462" y="160375"/>
                </a:lnTo>
                <a:lnTo>
                  <a:pt x="275501" y="152057"/>
                </a:lnTo>
                <a:lnTo>
                  <a:pt x="285965" y="130543"/>
                </a:lnTo>
                <a:lnTo>
                  <a:pt x="290715" y="93891"/>
                </a:lnTo>
                <a:close/>
              </a:path>
              <a:path w="512444" h="187960">
                <a:moveTo>
                  <a:pt x="396138" y="45275"/>
                </a:moveTo>
                <a:lnTo>
                  <a:pt x="393649" y="32372"/>
                </a:lnTo>
                <a:lnTo>
                  <a:pt x="392836" y="28143"/>
                </a:lnTo>
                <a:lnTo>
                  <a:pt x="383654" y="14147"/>
                </a:lnTo>
                <a:lnTo>
                  <a:pt x="369709" y="4711"/>
                </a:lnTo>
                <a:lnTo>
                  <a:pt x="365010" y="3797"/>
                </a:lnTo>
                <a:lnTo>
                  <a:pt x="365010" y="38201"/>
                </a:lnTo>
                <a:lnTo>
                  <a:pt x="365010" y="52349"/>
                </a:lnTo>
                <a:lnTo>
                  <a:pt x="360540" y="58178"/>
                </a:lnTo>
                <a:lnTo>
                  <a:pt x="343674" y="58178"/>
                </a:lnTo>
                <a:lnTo>
                  <a:pt x="339217" y="52349"/>
                </a:lnTo>
                <a:lnTo>
                  <a:pt x="339217" y="38201"/>
                </a:lnTo>
                <a:lnTo>
                  <a:pt x="343674" y="32372"/>
                </a:lnTo>
                <a:lnTo>
                  <a:pt x="360540" y="32372"/>
                </a:lnTo>
                <a:lnTo>
                  <a:pt x="365010" y="38201"/>
                </a:lnTo>
                <a:lnTo>
                  <a:pt x="365010" y="3797"/>
                </a:lnTo>
                <a:lnTo>
                  <a:pt x="320509" y="14147"/>
                </a:lnTo>
                <a:lnTo>
                  <a:pt x="308076" y="45275"/>
                </a:lnTo>
                <a:lnTo>
                  <a:pt x="311365" y="62407"/>
                </a:lnTo>
                <a:lnTo>
                  <a:pt x="320509" y="76403"/>
                </a:lnTo>
                <a:lnTo>
                  <a:pt x="334441" y="85839"/>
                </a:lnTo>
                <a:lnTo>
                  <a:pt x="352107" y="89306"/>
                </a:lnTo>
                <a:lnTo>
                  <a:pt x="369709" y="85839"/>
                </a:lnTo>
                <a:lnTo>
                  <a:pt x="383654" y="76403"/>
                </a:lnTo>
                <a:lnTo>
                  <a:pt x="392836" y="62407"/>
                </a:lnTo>
                <a:lnTo>
                  <a:pt x="393649" y="58178"/>
                </a:lnTo>
                <a:lnTo>
                  <a:pt x="396138" y="45275"/>
                </a:lnTo>
                <a:close/>
              </a:path>
              <a:path w="512444" h="187960">
                <a:moveTo>
                  <a:pt x="481215" y="4965"/>
                </a:moveTo>
                <a:lnTo>
                  <a:pt x="438429" y="4965"/>
                </a:lnTo>
                <a:lnTo>
                  <a:pt x="338963" y="182816"/>
                </a:lnTo>
                <a:lnTo>
                  <a:pt x="381749" y="182816"/>
                </a:lnTo>
                <a:lnTo>
                  <a:pt x="481215" y="4965"/>
                </a:lnTo>
                <a:close/>
              </a:path>
              <a:path w="512444" h="187960">
                <a:moveTo>
                  <a:pt x="512102" y="142506"/>
                </a:moveTo>
                <a:lnTo>
                  <a:pt x="509612" y="129616"/>
                </a:lnTo>
                <a:lnTo>
                  <a:pt x="508800" y="125374"/>
                </a:lnTo>
                <a:lnTo>
                  <a:pt x="499618" y="111379"/>
                </a:lnTo>
                <a:lnTo>
                  <a:pt x="485673" y="101942"/>
                </a:lnTo>
                <a:lnTo>
                  <a:pt x="480974" y="101028"/>
                </a:lnTo>
                <a:lnTo>
                  <a:pt x="480974" y="135445"/>
                </a:lnTo>
                <a:lnTo>
                  <a:pt x="480974" y="149580"/>
                </a:lnTo>
                <a:lnTo>
                  <a:pt x="476504" y="155409"/>
                </a:lnTo>
                <a:lnTo>
                  <a:pt x="459638" y="155409"/>
                </a:lnTo>
                <a:lnTo>
                  <a:pt x="455168" y="149580"/>
                </a:lnTo>
                <a:lnTo>
                  <a:pt x="455168" y="135445"/>
                </a:lnTo>
                <a:lnTo>
                  <a:pt x="459638" y="129616"/>
                </a:lnTo>
                <a:lnTo>
                  <a:pt x="476504" y="129616"/>
                </a:lnTo>
                <a:lnTo>
                  <a:pt x="480974" y="135445"/>
                </a:lnTo>
                <a:lnTo>
                  <a:pt x="480974" y="101028"/>
                </a:lnTo>
                <a:lnTo>
                  <a:pt x="436473" y="111379"/>
                </a:lnTo>
                <a:lnTo>
                  <a:pt x="424040" y="142506"/>
                </a:lnTo>
                <a:lnTo>
                  <a:pt x="427329" y="159639"/>
                </a:lnTo>
                <a:lnTo>
                  <a:pt x="436473" y="173634"/>
                </a:lnTo>
                <a:lnTo>
                  <a:pt x="450405" y="183070"/>
                </a:lnTo>
                <a:lnTo>
                  <a:pt x="468071" y="186537"/>
                </a:lnTo>
                <a:lnTo>
                  <a:pt x="485673" y="183070"/>
                </a:lnTo>
                <a:lnTo>
                  <a:pt x="499618" y="173634"/>
                </a:lnTo>
                <a:lnTo>
                  <a:pt x="508800" y="159639"/>
                </a:lnTo>
                <a:lnTo>
                  <a:pt x="509612" y="155409"/>
                </a:lnTo>
                <a:lnTo>
                  <a:pt x="512102" y="142506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97202" y="3605796"/>
            <a:ext cx="81280" cy="19685"/>
          </a:xfrm>
          <a:custGeom>
            <a:avLst/>
            <a:gdLst/>
            <a:ahLst/>
            <a:cxnLst/>
            <a:rect l="l" t="t" r="r" b="b"/>
            <a:pathLst>
              <a:path w="81280" h="19685">
                <a:moveTo>
                  <a:pt x="81229" y="0"/>
                </a:moveTo>
                <a:lnTo>
                  <a:pt x="0" y="0"/>
                </a:lnTo>
                <a:lnTo>
                  <a:pt x="0" y="19227"/>
                </a:lnTo>
                <a:lnTo>
                  <a:pt x="81229" y="19227"/>
                </a:lnTo>
                <a:lnTo>
                  <a:pt x="812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7" name="object 147"/>
          <p:cNvGrpSpPr/>
          <p:nvPr/>
        </p:nvGrpSpPr>
        <p:grpSpPr>
          <a:xfrm>
            <a:off x="2074312" y="3555691"/>
            <a:ext cx="370205" cy="130810"/>
            <a:chOff x="2074312" y="3555691"/>
            <a:chExt cx="370205" cy="130810"/>
          </a:xfrm>
        </p:grpSpPr>
        <p:pic>
          <p:nvPicPr>
            <p:cNvPr id="148" name="object 14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074312" y="3555699"/>
              <a:ext cx="115214" cy="13072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221772" y="3555691"/>
              <a:ext cx="222506" cy="130729"/>
            </a:xfrm>
            <a:prstGeom prst="rect">
              <a:avLst/>
            </a:prstGeom>
          </p:spPr>
        </p:pic>
      </p:grpSp>
      <p:grpSp>
        <p:nvGrpSpPr>
          <p:cNvPr id="150" name="object 150"/>
          <p:cNvGrpSpPr/>
          <p:nvPr/>
        </p:nvGrpSpPr>
        <p:grpSpPr>
          <a:xfrm>
            <a:off x="2539029" y="3519107"/>
            <a:ext cx="419100" cy="168910"/>
            <a:chOff x="2539029" y="3519107"/>
            <a:chExt cx="419100" cy="168910"/>
          </a:xfrm>
        </p:grpSpPr>
        <p:pic>
          <p:nvPicPr>
            <p:cNvPr id="151" name="object 15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539029" y="3552465"/>
              <a:ext cx="133451" cy="13147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692318" y="3519107"/>
              <a:ext cx="265657" cy="168554"/>
            </a:xfrm>
            <a:prstGeom prst="rect">
              <a:avLst/>
            </a:prstGeom>
          </p:spPr>
        </p:pic>
      </p:grpSp>
      <p:grpSp>
        <p:nvGrpSpPr>
          <p:cNvPr id="153" name="object 153"/>
          <p:cNvGrpSpPr/>
          <p:nvPr/>
        </p:nvGrpSpPr>
        <p:grpSpPr>
          <a:xfrm>
            <a:off x="3041443" y="3552465"/>
            <a:ext cx="742950" cy="135255"/>
            <a:chOff x="3041443" y="3552465"/>
            <a:chExt cx="742950" cy="135255"/>
          </a:xfrm>
        </p:grpSpPr>
        <p:pic>
          <p:nvPicPr>
            <p:cNvPr id="154" name="object 15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041443" y="3552470"/>
              <a:ext cx="472532" cy="134442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538780" y="3552465"/>
              <a:ext cx="245449" cy="135191"/>
            </a:xfrm>
            <a:prstGeom prst="rect">
              <a:avLst/>
            </a:prstGeom>
          </p:spPr>
        </p:pic>
      </p:grpSp>
      <p:pic>
        <p:nvPicPr>
          <p:cNvPr id="156" name="object 156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874641" y="3493432"/>
            <a:ext cx="245318" cy="192977"/>
          </a:xfrm>
          <a:prstGeom prst="rect">
            <a:avLst/>
          </a:prstGeom>
        </p:spPr>
      </p:pic>
      <p:grpSp>
        <p:nvGrpSpPr>
          <p:cNvPr id="157" name="object 157"/>
          <p:cNvGrpSpPr/>
          <p:nvPr/>
        </p:nvGrpSpPr>
        <p:grpSpPr>
          <a:xfrm>
            <a:off x="4204662" y="3495912"/>
            <a:ext cx="383540" cy="191135"/>
            <a:chOff x="4204662" y="3495912"/>
            <a:chExt cx="383540" cy="191135"/>
          </a:xfrm>
        </p:grpSpPr>
        <p:pic>
          <p:nvPicPr>
            <p:cNvPr id="158" name="object 15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204662" y="3521092"/>
              <a:ext cx="88430" cy="165328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317892" y="3495912"/>
              <a:ext cx="116459" cy="188023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461635" y="3555700"/>
              <a:ext cx="126263" cy="130721"/>
            </a:xfrm>
            <a:prstGeom prst="rect">
              <a:avLst/>
            </a:prstGeom>
          </p:spPr>
        </p:pic>
      </p:grpSp>
      <p:grpSp>
        <p:nvGrpSpPr>
          <p:cNvPr id="161" name="object 161"/>
          <p:cNvGrpSpPr/>
          <p:nvPr/>
        </p:nvGrpSpPr>
        <p:grpSpPr>
          <a:xfrm>
            <a:off x="4678928" y="3503606"/>
            <a:ext cx="660400" cy="182880"/>
            <a:chOff x="4678928" y="3503606"/>
            <a:chExt cx="660400" cy="182880"/>
          </a:xfrm>
        </p:grpSpPr>
        <p:pic>
          <p:nvPicPr>
            <p:cNvPr id="162" name="object 16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678928" y="3503606"/>
              <a:ext cx="310055" cy="18281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013795" y="3506084"/>
              <a:ext cx="149694" cy="177850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185808" y="3503606"/>
              <a:ext cx="152920" cy="182816"/>
            </a:xfrm>
            <a:prstGeom prst="rect">
              <a:avLst/>
            </a:prstGeom>
          </p:spPr>
        </p:pic>
      </p:grpSp>
      <p:grpSp>
        <p:nvGrpSpPr>
          <p:cNvPr id="165" name="object 165"/>
          <p:cNvGrpSpPr/>
          <p:nvPr/>
        </p:nvGrpSpPr>
        <p:grpSpPr>
          <a:xfrm>
            <a:off x="5427162" y="3493432"/>
            <a:ext cx="974090" cy="193040"/>
            <a:chOff x="5427162" y="3493432"/>
            <a:chExt cx="974090" cy="193040"/>
          </a:xfrm>
        </p:grpSpPr>
        <p:pic>
          <p:nvPicPr>
            <p:cNvPr id="166" name="object 16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427162" y="3493432"/>
              <a:ext cx="123278" cy="19050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582682" y="3555691"/>
              <a:ext cx="116459" cy="128244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726431" y="3555698"/>
              <a:ext cx="115227" cy="130721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873902" y="3555691"/>
              <a:ext cx="116459" cy="128244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017653" y="3555698"/>
              <a:ext cx="116700" cy="130721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6159157" y="3506088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216583" y="3555698"/>
              <a:ext cx="115214" cy="130721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6364046" y="3495916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6499608" y="3495916"/>
            <a:ext cx="1001394" cy="254000"/>
            <a:chOff x="6499608" y="3495916"/>
            <a:chExt cx="1001394" cy="254000"/>
          </a:xfrm>
        </p:grpSpPr>
        <p:pic>
          <p:nvPicPr>
            <p:cNvPr id="175" name="object 17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99608" y="3555701"/>
              <a:ext cx="131711" cy="194208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6658602" y="3495916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718135" y="3555699"/>
              <a:ext cx="115214" cy="130721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65594" y="3555691"/>
              <a:ext cx="116458" cy="12824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014299" y="3555691"/>
              <a:ext cx="116458" cy="128244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7163003" y="350608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225385" y="3555691"/>
              <a:ext cx="116458" cy="128244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69130" y="3555701"/>
              <a:ext cx="131711" cy="194208"/>
            </a:xfrm>
            <a:prstGeom prst="rect">
              <a:avLst/>
            </a:prstGeom>
          </p:spPr>
        </p:pic>
      </p:grpSp>
      <p:grpSp>
        <p:nvGrpSpPr>
          <p:cNvPr id="183" name="object 183"/>
          <p:cNvGrpSpPr/>
          <p:nvPr/>
        </p:nvGrpSpPr>
        <p:grpSpPr>
          <a:xfrm>
            <a:off x="7599193" y="3495909"/>
            <a:ext cx="1334135" cy="191135"/>
            <a:chOff x="7599193" y="3495909"/>
            <a:chExt cx="1334135" cy="191135"/>
          </a:xfrm>
        </p:grpSpPr>
        <p:pic>
          <p:nvPicPr>
            <p:cNvPr id="184" name="object 18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599193" y="3495909"/>
              <a:ext cx="131711" cy="190500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758201" y="3555701"/>
              <a:ext cx="137159" cy="130708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917694" y="3555698"/>
              <a:ext cx="116700" cy="130721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059202" y="3558176"/>
              <a:ext cx="116458" cy="128244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207903" y="3555700"/>
              <a:ext cx="187896" cy="128231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423080" y="3555700"/>
              <a:ext cx="126263" cy="130721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576745" y="3555691"/>
              <a:ext cx="116458" cy="128244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718011" y="3521092"/>
              <a:ext cx="214929" cy="165328"/>
            </a:xfrm>
            <a:prstGeom prst="rect">
              <a:avLst/>
            </a:prstGeom>
          </p:spPr>
        </p:pic>
      </p:grpSp>
      <p:sp>
        <p:nvSpPr>
          <p:cNvPr id="192" name="object 192"/>
          <p:cNvSpPr/>
          <p:nvPr/>
        </p:nvSpPr>
        <p:spPr>
          <a:xfrm>
            <a:off x="1288008" y="3958335"/>
            <a:ext cx="532765" cy="187960"/>
          </a:xfrm>
          <a:custGeom>
            <a:avLst/>
            <a:gdLst/>
            <a:ahLst/>
            <a:cxnLst/>
            <a:rect l="l" t="t" r="r" b="b"/>
            <a:pathLst>
              <a:path w="532764" h="187960">
                <a:moveTo>
                  <a:pt x="145592" y="130340"/>
                </a:moveTo>
                <a:lnTo>
                  <a:pt x="143395" y="115201"/>
                </a:lnTo>
                <a:lnTo>
                  <a:pt x="140195" y="108762"/>
                </a:lnTo>
                <a:lnTo>
                  <a:pt x="137680" y="103682"/>
                </a:lnTo>
                <a:lnTo>
                  <a:pt x="129794" y="95326"/>
                </a:lnTo>
                <a:lnTo>
                  <a:pt x="121043" y="89662"/>
                </a:lnTo>
                <a:lnTo>
                  <a:pt x="129260" y="83578"/>
                </a:lnTo>
                <a:lnTo>
                  <a:pt x="135724" y="75526"/>
                </a:lnTo>
                <a:lnTo>
                  <a:pt x="135953" y="75031"/>
                </a:lnTo>
                <a:lnTo>
                  <a:pt x="139979" y="65976"/>
                </a:lnTo>
                <a:lnTo>
                  <a:pt x="141503" y="55435"/>
                </a:lnTo>
                <a:lnTo>
                  <a:pt x="137617" y="35839"/>
                </a:lnTo>
                <a:lnTo>
                  <a:pt x="137121" y="33375"/>
                </a:lnTo>
                <a:lnTo>
                  <a:pt x="124117" y="15811"/>
                </a:lnTo>
                <a:lnTo>
                  <a:pt x="104292" y="5105"/>
                </a:lnTo>
                <a:lnTo>
                  <a:pt x="104292" y="130340"/>
                </a:lnTo>
                <a:lnTo>
                  <a:pt x="102222" y="139725"/>
                </a:lnTo>
                <a:lnTo>
                  <a:pt x="96164" y="146481"/>
                </a:lnTo>
                <a:lnTo>
                  <a:pt x="86296" y="150558"/>
                </a:lnTo>
                <a:lnTo>
                  <a:pt x="72796" y="151930"/>
                </a:lnTo>
                <a:lnTo>
                  <a:pt x="59283" y="150558"/>
                </a:lnTo>
                <a:lnTo>
                  <a:pt x="49415" y="146481"/>
                </a:lnTo>
                <a:lnTo>
                  <a:pt x="43357" y="139725"/>
                </a:lnTo>
                <a:lnTo>
                  <a:pt x="41300" y="130340"/>
                </a:lnTo>
                <a:lnTo>
                  <a:pt x="43357" y="120954"/>
                </a:lnTo>
                <a:lnTo>
                  <a:pt x="49415" y="114198"/>
                </a:lnTo>
                <a:lnTo>
                  <a:pt x="59283" y="110121"/>
                </a:lnTo>
                <a:lnTo>
                  <a:pt x="72796" y="108762"/>
                </a:lnTo>
                <a:lnTo>
                  <a:pt x="86296" y="110121"/>
                </a:lnTo>
                <a:lnTo>
                  <a:pt x="96164" y="114198"/>
                </a:lnTo>
                <a:lnTo>
                  <a:pt x="102222" y="120954"/>
                </a:lnTo>
                <a:lnTo>
                  <a:pt x="104292" y="130340"/>
                </a:lnTo>
                <a:lnTo>
                  <a:pt x="104292" y="5105"/>
                </a:lnTo>
                <a:lnTo>
                  <a:pt x="102616" y="4191"/>
                </a:lnTo>
                <a:lnTo>
                  <a:pt x="100203" y="3860"/>
                </a:lnTo>
                <a:lnTo>
                  <a:pt x="100203" y="55435"/>
                </a:lnTo>
                <a:lnTo>
                  <a:pt x="98717" y="63360"/>
                </a:lnTo>
                <a:lnTo>
                  <a:pt x="93980" y="69557"/>
                </a:lnTo>
                <a:lnTo>
                  <a:pt x="85496" y="73583"/>
                </a:lnTo>
                <a:lnTo>
                  <a:pt x="72796" y="75031"/>
                </a:lnTo>
                <a:lnTo>
                  <a:pt x="60083" y="73583"/>
                </a:lnTo>
                <a:lnTo>
                  <a:pt x="51600" y="69557"/>
                </a:lnTo>
                <a:lnTo>
                  <a:pt x="46863" y="63360"/>
                </a:lnTo>
                <a:lnTo>
                  <a:pt x="45389" y="55435"/>
                </a:lnTo>
                <a:lnTo>
                  <a:pt x="46863" y="47612"/>
                </a:lnTo>
                <a:lnTo>
                  <a:pt x="51600" y="41402"/>
                </a:lnTo>
                <a:lnTo>
                  <a:pt x="60083" y="37312"/>
                </a:lnTo>
                <a:lnTo>
                  <a:pt x="72796" y="35839"/>
                </a:lnTo>
                <a:lnTo>
                  <a:pt x="85496" y="37312"/>
                </a:lnTo>
                <a:lnTo>
                  <a:pt x="93980" y="41402"/>
                </a:lnTo>
                <a:lnTo>
                  <a:pt x="98717" y="47612"/>
                </a:lnTo>
                <a:lnTo>
                  <a:pt x="100203" y="55435"/>
                </a:lnTo>
                <a:lnTo>
                  <a:pt x="100203" y="3860"/>
                </a:lnTo>
                <a:lnTo>
                  <a:pt x="42964" y="4191"/>
                </a:lnTo>
                <a:lnTo>
                  <a:pt x="8458" y="33375"/>
                </a:lnTo>
                <a:lnTo>
                  <a:pt x="4089" y="55435"/>
                </a:lnTo>
                <a:lnTo>
                  <a:pt x="5600" y="65976"/>
                </a:lnTo>
                <a:lnTo>
                  <a:pt x="9855" y="75526"/>
                </a:lnTo>
                <a:lnTo>
                  <a:pt x="16319" y="83578"/>
                </a:lnTo>
                <a:lnTo>
                  <a:pt x="24549" y="89662"/>
                </a:lnTo>
                <a:lnTo>
                  <a:pt x="15786" y="95326"/>
                </a:lnTo>
                <a:lnTo>
                  <a:pt x="7899" y="103682"/>
                </a:lnTo>
                <a:lnTo>
                  <a:pt x="2184" y="115201"/>
                </a:lnTo>
                <a:lnTo>
                  <a:pt x="0" y="130340"/>
                </a:lnTo>
                <a:lnTo>
                  <a:pt x="5461" y="155803"/>
                </a:lnTo>
                <a:lnTo>
                  <a:pt x="20624" y="173710"/>
                </a:lnTo>
                <a:lnTo>
                  <a:pt x="43675" y="184289"/>
                </a:lnTo>
                <a:lnTo>
                  <a:pt x="72796" y="187769"/>
                </a:lnTo>
                <a:lnTo>
                  <a:pt x="101904" y="184289"/>
                </a:lnTo>
                <a:lnTo>
                  <a:pt x="124955" y="173710"/>
                </a:lnTo>
                <a:lnTo>
                  <a:pt x="140119" y="155803"/>
                </a:lnTo>
                <a:lnTo>
                  <a:pt x="140957" y="151930"/>
                </a:lnTo>
                <a:lnTo>
                  <a:pt x="145592" y="130340"/>
                </a:lnTo>
                <a:close/>
              </a:path>
              <a:path w="532764" h="187960">
                <a:moveTo>
                  <a:pt x="310794" y="110744"/>
                </a:moveTo>
                <a:lnTo>
                  <a:pt x="288594" y="110744"/>
                </a:lnTo>
                <a:lnTo>
                  <a:pt x="288594" y="67830"/>
                </a:lnTo>
                <a:lnTo>
                  <a:pt x="288594" y="4953"/>
                </a:lnTo>
                <a:lnTo>
                  <a:pt x="252869" y="4953"/>
                </a:lnTo>
                <a:lnTo>
                  <a:pt x="247294" y="11671"/>
                </a:lnTo>
                <a:lnTo>
                  <a:pt x="247294" y="67830"/>
                </a:lnTo>
                <a:lnTo>
                  <a:pt x="247294" y="110744"/>
                </a:lnTo>
                <a:lnTo>
                  <a:pt x="211696" y="110744"/>
                </a:lnTo>
                <a:lnTo>
                  <a:pt x="247294" y="67830"/>
                </a:lnTo>
                <a:lnTo>
                  <a:pt x="247294" y="11671"/>
                </a:lnTo>
                <a:lnTo>
                  <a:pt x="161226" y="115214"/>
                </a:lnTo>
                <a:lnTo>
                  <a:pt x="161226" y="146583"/>
                </a:lnTo>
                <a:lnTo>
                  <a:pt x="247294" y="146583"/>
                </a:lnTo>
                <a:lnTo>
                  <a:pt x="247294" y="182803"/>
                </a:lnTo>
                <a:lnTo>
                  <a:pt x="288594" y="182803"/>
                </a:lnTo>
                <a:lnTo>
                  <a:pt x="288594" y="146583"/>
                </a:lnTo>
                <a:lnTo>
                  <a:pt x="310794" y="146583"/>
                </a:lnTo>
                <a:lnTo>
                  <a:pt x="310794" y="110744"/>
                </a:lnTo>
                <a:close/>
              </a:path>
              <a:path w="532764" h="187960">
                <a:moveTo>
                  <a:pt x="416217" y="45262"/>
                </a:moveTo>
                <a:lnTo>
                  <a:pt x="389788" y="4699"/>
                </a:lnTo>
                <a:lnTo>
                  <a:pt x="385089" y="3784"/>
                </a:lnTo>
                <a:lnTo>
                  <a:pt x="385089" y="38188"/>
                </a:lnTo>
                <a:lnTo>
                  <a:pt x="385089" y="52336"/>
                </a:lnTo>
                <a:lnTo>
                  <a:pt x="380619" y="58166"/>
                </a:lnTo>
                <a:lnTo>
                  <a:pt x="363753" y="58166"/>
                </a:lnTo>
                <a:lnTo>
                  <a:pt x="359295" y="52336"/>
                </a:lnTo>
                <a:lnTo>
                  <a:pt x="359295" y="38188"/>
                </a:lnTo>
                <a:lnTo>
                  <a:pt x="363753" y="32359"/>
                </a:lnTo>
                <a:lnTo>
                  <a:pt x="380619" y="32359"/>
                </a:lnTo>
                <a:lnTo>
                  <a:pt x="385089" y="38188"/>
                </a:lnTo>
                <a:lnTo>
                  <a:pt x="385089" y="3784"/>
                </a:lnTo>
                <a:lnTo>
                  <a:pt x="340588" y="14135"/>
                </a:lnTo>
                <a:lnTo>
                  <a:pt x="328155" y="45262"/>
                </a:lnTo>
                <a:lnTo>
                  <a:pt x="331431" y="62395"/>
                </a:lnTo>
                <a:lnTo>
                  <a:pt x="340588" y="76390"/>
                </a:lnTo>
                <a:lnTo>
                  <a:pt x="354520" y="85826"/>
                </a:lnTo>
                <a:lnTo>
                  <a:pt x="372186" y="89293"/>
                </a:lnTo>
                <a:lnTo>
                  <a:pt x="389788" y="85826"/>
                </a:lnTo>
                <a:lnTo>
                  <a:pt x="403733" y="76390"/>
                </a:lnTo>
                <a:lnTo>
                  <a:pt x="412902" y="62395"/>
                </a:lnTo>
                <a:lnTo>
                  <a:pt x="413727" y="58166"/>
                </a:lnTo>
                <a:lnTo>
                  <a:pt x="416217" y="45262"/>
                </a:lnTo>
                <a:close/>
              </a:path>
              <a:path w="532764" h="187960">
                <a:moveTo>
                  <a:pt x="501294" y="4953"/>
                </a:moveTo>
                <a:lnTo>
                  <a:pt x="458508" y="4953"/>
                </a:lnTo>
                <a:lnTo>
                  <a:pt x="359041" y="182803"/>
                </a:lnTo>
                <a:lnTo>
                  <a:pt x="401828" y="182803"/>
                </a:lnTo>
                <a:lnTo>
                  <a:pt x="501294" y="4953"/>
                </a:lnTo>
                <a:close/>
              </a:path>
              <a:path w="532764" h="187960">
                <a:moveTo>
                  <a:pt x="532180" y="142494"/>
                </a:moveTo>
                <a:lnTo>
                  <a:pt x="505752" y="101930"/>
                </a:lnTo>
                <a:lnTo>
                  <a:pt x="501053" y="101015"/>
                </a:lnTo>
                <a:lnTo>
                  <a:pt x="501053" y="135432"/>
                </a:lnTo>
                <a:lnTo>
                  <a:pt x="501053" y="149567"/>
                </a:lnTo>
                <a:lnTo>
                  <a:pt x="496582" y="155397"/>
                </a:lnTo>
                <a:lnTo>
                  <a:pt x="479717" y="155397"/>
                </a:lnTo>
                <a:lnTo>
                  <a:pt x="475246" y="149567"/>
                </a:lnTo>
                <a:lnTo>
                  <a:pt x="475246" y="135432"/>
                </a:lnTo>
                <a:lnTo>
                  <a:pt x="479717" y="129603"/>
                </a:lnTo>
                <a:lnTo>
                  <a:pt x="496582" y="129603"/>
                </a:lnTo>
                <a:lnTo>
                  <a:pt x="501053" y="135432"/>
                </a:lnTo>
                <a:lnTo>
                  <a:pt x="501053" y="101015"/>
                </a:lnTo>
                <a:lnTo>
                  <a:pt x="456552" y="111366"/>
                </a:lnTo>
                <a:lnTo>
                  <a:pt x="444119" y="142494"/>
                </a:lnTo>
                <a:lnTo>
                  <a:pt x="447395" y="159626"/>
                </a:lnTo>
                <a:lnTo>
                  <a:pt x="456552" y="173621"/>
                </a:lnTo>
                <a:lnTo>
                  <a:pt x="470484" y="183057"/>
                </a:lnTo>
                <a:lnTo>
                  <a:pt x="488149" y="186524"/>
                </a:lnTo>
                <a:lnTo>
                  <a:pt x="505752" y="183057"/>
                </a:lnTo>
                <a:lnTo>
                  <a:pt x="519696" y="173621"/>
                </a:lnTo>
                <a:lnTo>
                  <a:pt x="528866" y="159626"/>
                </a:lnTo>
                <a:lnTo>
                  <a:pt x="529691" y="155397"/>
                </a:lnTo>
                <a:lnTo>
                  <a:pt x="532180" y="142494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14817" y="4062996"/>
            <a:ext cx="81280" cy="19685"/>
          </a:xfrm>
          <a:custGeom>
            <a:avLst/>
            <a:gdLst/>
            <a:ahLst/>
            <a:cxnLst/>
            <a:rect l="l" t="t" r="r" b="b"/>
            <a:pathLst>
              <a:path w="81280" h="19685">
                <a:moveTo>
                  <a:pt x="81229" y="0"/>
                </a:moveTo>
                <a:lnTo>
                  <a:pt x="0" y="0"/>
                </a:lnTo>
                <a:lnTo>
                  <a:pt x="0" y="19227"/>
                </a:lnTo>
                <a:lnTo>
                  <a:pt x="81229" y="19227"/>
                </a:lnTo>
                <a:lnTo>
                  <a:pt x="812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4" name="object 194"/>
          <p:cNvGrpSpPr/>
          <p:nvPr/>
        </p:nvGrpSpPr>
        <p:grpSpPr>
          <a:xfrm>
            <a:off x="2085727" y="3953109"/>
            <a:ext cx="699770" cy="191135"/>
            <a:chOff x="2085727" y="3953109"/>
            <a:chExt cx="699770" cy="191135"/>
          </a:xfrm>
        </p:grpSpPr>
        <p:pic>
          <p:nvPicPr>
            <p:cNvPr id="195" name="object 19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085727" y="4012901"/>
              <a:ext cx="332002" cy="130708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445020" y="4015376"/>
              <a:ext cx="116459" cy="12824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93722" y="3953116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653250" y="3953109"/>
              <a:ext cx="131711" cy="190500"/>
            </a:xfrm>
            <a:prstGeom prst="rect">
              <a:avLst/>
            </a:prstGeom>
          </p:spPr>
        </p:pic>
      </p:grpSp>
      <p:grpSp>
        <p:nvGrpSpPr>
          <p:cNvPr id="199" name="object 199"/>
          <p:cNvGrpSpPr/>
          <p:nvPr/>
        </p:nvGrpSpPr>
        <p:grpSpPr>
          <a:xfrm>
            <a:off x="2884557" y="3953116"/>
            <a:ext cx="427355" cy="191770"/>
            <a:chOff x="2884557" y="3953116"/>
            <a:chExt cx="427355" cy="191770"/>
          </a:xfrm>
        </p:grpSpPr>
        <p:sp>
          <p:nvSpPr>
            <p:cNvPr id="200" name="object 200"/>
            <p:cNvSpPr/>
            <p:nvPr/>
          </p:nvSpPr>
          <p:spPr>
            <a:xfrm>
              <a:off x="2884551" y="3953116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10" h="188595">
                  <a:moveTo>
                    <a:pt x="55435" y="156768"/>
                  </a:moveTo>
                  <a:lnTo>
                    <a:pt x="40551" y="156768"/>
                  </a:lnTo>
                  <a:lnTo>
                    <a:pt x="40678" y="0"/>
                  </a:lnTo>
                  <a:lnTo>
                    <a:pt x="0" y="0"/>
                  </a:lnTo>
                  <a:lnTo>
                    <a:pt x="0" y="139649"/>
                  </a:lnTo>
                  <a:lnTo>
                    <a:pt x="660" y="154178"/>
                  </a:lnTo>
                  <a:lnTo>
                    <a:pt x="5283" y="170027"/>
                  </a:lnTo>
                  <a:lnTo>
                    <a:pt x="17843" y="182791"/>
                  </a:lnTo>
                  <a:lnTo>
                    <a:pt x="42291" y="188023"/>
                  </a:lnTo>
                  <a:lnTo>
                    <a:pt x="55435" y="188023"/>
                  </a:lnTo>
                  <a:lnTo>
                    <a:pt x="55435" y="156768"/>
                  </a:lnTo>
                  <a:close/>
                </a:path>
                <a:path w="118110" h="188595">
                  <a:moveTo>
                    <a:pt x="116954" y="60274"/>
                  </a:moveTo>
                  <a:lnTo>
                    <a:pt x="76276" y="60274"/>
                  </a:lnTo>
                  <a:lnTo>
                    <a:pt x="76276" y="188023"/>
                  </a:lnTo>
                  <a:lnTo>
                    <a:pt x="116954" y="188023"/>
                  </a:lnTo>
                  <a:lnTo>
                    <a:pt x="116954" y="60274"/>
                  </a:lnTo>
                  <a:close/>
                </a:path>
                <a:path w="118110" h="188595">
                  <a:moveTo>
                    <a:pt x="117957" y="22567"/>
                  </a:moveTo>
                  <a:lnTo>
                    <a:pt x="116281" y="14274"/>
                  </a:lnTo>
                  <a:lnTo>
                    <a:pt x="111709" y="7493"/>
                  </a:lnTo>
                  <a:lnTo>
                    <a:pt x="104927" y="2921"/>
                  </a:lnTo>
                  <a:lnTo>
                    <a:pt x="96621" y="1244"/>
                  </a:lnTo>
                  <a:lnTo>
                    <a:pt x="88315" y="2921"/>
                  </a:lnTo>
                  <a:lnTo>
                    <a:pt x="81534" y="7493"/>
                  </a:lnTo>
                  <a:lnTo>
                    <a:pt x="76962" y="14274"/>
                  </a:lnTo>
                  <a:lnTo>
                    <a:pt x="75285" y="22567"/>
                  </a:lnTo>
                  <a:lnTo>
                    <a:pt x="76962" y="30873"/>
                  </a:lnTo>
                  <a:lnTo>
                    <a:pt x="81534" y="37655"/>
                  </a:lnTo>
                  <a:lnTo>
                    <a:pt x="88315" y="42227"/>
                  </a:lnTo>
                  <a:lnTo>
                    <a:pt x="96621" y="43903"/>
                  </a:lnTo>
                  <a:lnTo>
                    <a:pt x="104927" y="42227"/>
                  </a:lnTo>
                  <a:lnTo>
                    <a:pt x="111709" y="37655"/>
                  </a:lnTo>
                  <a:lnTo>
                    <a:pt x="116281" y="30873"/>
                  </a:lnTo>
                  <a:lnTo>
                    <a:pt x="117957" y="22567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027314" y="3953117"/>
              <a:ext cx="284384" cy="191739"/>
            </a:xfrm>
            <a:prstGeom prst="rect">
              <a:avLst/>
            </a:prstGeom>
          </p:spPr>
        </p:pic>
      </p:grpSp>
      <p:pic>
        <p:nvPicPr>
          <p:cNvPr id="202" name="object 202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3395905" y="3976307"/>
            <a:ext cx="269501" cy="168554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3748881" y="4009665"/>
            <a:ext cx="427882" cy="135191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4474537" y="3963286"/>
            <a:ext cx="235648" cy="177850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4267170" y="4012898"/>
            <a:ext cx="115214" cy="130721"/>
          </a:xfrm>
          <a:prstGeom prst="rect">
            <a:avLst/>
          </a:prstGeom>
        </p:spPr>
      </p:pic>
      <p:grpSp>
        <p:nvGrpSpPr>
          <p:cNvPr id="206" name="object 206"/>
          <p:cNvGrpSpPr/>
          <p:nvPr/>
        </p:nvGrpSpPr>
        <p:grpSpPr>
          <a:xfrm>
            <a:off x="4731261" y="3953112"/>
            <a:ext cx="1320165" cy="254000"/>
            <a:chOff x="4731261" y="3953112"/>
            <a:chExt cx="1320165" cy="254000"/>
          </a:xfrm>
        </p:grpSpPr>
        <p:pic>
          <p:nvPicPr>
            <p:cNvPr id="207" name="object 20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731261" y="3953112"/>
              <a:ext cx="116459" cy="188023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875010" y="4012899"/>
              <a:ext cx="115214" cy="130721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22469" y="4012891"/>
              <a:ext cx="116459" cy="128244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166212" y="4012901"/>
              <a:ext cx="131711" cy="194208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325215" y="4012899"/>
              <a:ext cx="115214" cy="130721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72677" y="4012900"/>
              <a:ext cx="187896" cy="128231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687860" y="4012899"/>
              <a:ext cx="115227" cy="130721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827894" y="3978292"/>
              <a:ext cx="88430" cy="165328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36166" y="4012899"/>
              <a:ext cx="115214" cy="130721"/>
            </a:xfrm>
            <a:prstGeom prst="rect">
              <a:avLst/>
            </a:prstGeom>
          </p:spPr>
        </p:pic>
      </p:grpSp>
      <p:pic>
        <p:nvPicPr>
          <p:cNvPr id="216" name="object 216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147259" y="4012889"/>
            <a:ext cx="109131" cy="130721"/>
          </a:xfrm>
          <a:prstGeom prst="rect">
            <a:avLst/>
          </a:prstGeom>
        </p:spPr>
      </p:pic>
      <p:grpSp>
        <p:nvGrpSpPr>
          <p:cNvPr id="217" name="object 217"/>
          <p:cNvGrpSpPr/>
          <p:nvPr/>
        </p:nvGrpSpPr>
        <p:grpSpPr>
          <a:xfrm>
            <a:off x="6281202" y="3963289"/>
            <a:ext cx="474980" cy="243840"/>
            <a:chOff x="6281202" y="3963289"/>
            <a:chExt cx="474980" cy="243840"/>
          </a:xfrm>
        </p:grpSpPr>
        <p:pic>
          <p:nvPicPr>
            <p:cNvPr id="218" name="object 2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435233" y="4012900"/>
              <a:ext cx="126263" cy="130721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281202" y="4012901"/>
              <a:ext cx="131711" cy="194208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583945" y="4012899"/>
              <a:ext cx="116700" cy="130721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6725449" y="396328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6780393" y="3950632"/>
            <a:ext cx="267335" cy="193040"/>
            <a:chOff x="6780393" y="3950632"/>
            <a:chExt cx="267335" cy="193040"/>
          </a:xfrm>
        </p:grpSpPr>
        <p:pic>
          <p:nvPicPr>
            <p:cNvPr id="223" name="object 22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930962" y="4012898"/>
              <a:ext cx="116700" cy="130721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80393" y="3950632"/>
              <a:ext cx="123278" cy="190500"/>
            </a:xfrm>
            <a:prstGeom prst="rect">
              <a:avLst/>
            </a:prstGeom>
          </p:spPr>
        </p:pic>
      </p:grpSp>
      <p:grpSp>
        <p:nvGrpSpPr>
          <p:cNvPr id="225" name="object 225"/>
          <p:cNvGrpSpPr/>
          <p:nvPr/>
        </p:nvGrpSpPr>
        <p:grpSpPr>
          <a:xfrm>
            <a:off x="7136094" y="3960806"/>
            <a:ext cx="660400" cy="182880"/>
            <a:chOff x="7136094" y="3960806"/>
            <a:chExt cx="660400" cy="182880"/>
          </a:xfrm>
        </p:grpSpPr>
        <p:pic>
          <p:nvPicPr>
            <p:cNvPr id="226" name="object 22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136094" y="3960806"/>
              <a:ext cx="310053" cy="182816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470960" y="3963284"/>
              <a:ext cx="149694" cy="177850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642974" y="3960806"/>
              <a:ext cx="152920" cy="182816"/>
            </a:xfrm>
            <a:prstGeom prst="rect">
              <a:avLst/>
            </a:prstGeom>
          </p:spPr>
        </p:pic>
      </p:grpSp>
      <p:grpSp>
        <p:nvGrpSpPr>
          <p:cNvPr id="229" name="object 229"/>
          <p:cNvGrpSpPr/>
          <p:nvPr/>
        </p:nvGrpSpPr>
        <p:grpSpPr>
          <a:xfrm>
            <a:off x="7884326" y="3950632"/>
            <a:ext cx="974090" cy="193040"/>
            <a:chOff x="7884326" y="3950632"/>
            <a:chExt cx="974090" cy="193040"/>
          </a:xfrm>
        </p:grpSpPr>
        <p:pic>
          <p:nvPicPr>
            <p:cNvPr id="230" name="object 23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884326" y="3950632"/>
              <a:ext cx="123278" cy="190500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039848" y="4012891"/>
              <a:ext cx="116458" cy="128244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183596" y="4012898"/>
              <a:ext cx="115214" cy="130721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331055" y="4012891"/>
              <a:ext cx="116458" cy="128244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474806" y="4012898"/>
              <a:ext cx="116700" cy="130721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8616315" y="3963288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673736" y="4012898"/>
              <a:ext cx="115214" cy="130721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8821199" y="3953116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8" name="object 238"/>
          <p:cNvGrpSpPr/>
          <p:nvPr/>
        </p:nvGrpSpPr>
        <p:grpSpPr>
          <a:xfrm>
            <a:off x="2104801" y="4283316"/>
            <a:ext cx="1001394" cy="254000"/>
            <a:chOff x="2104801" y="4283316"/>
            <a:chExt cx="1001394" cy="254000"/>
          </a:xfrm>
        </p:grpSpPr>
        <p:pic>
          <p:nvPicPr>
            <p:cNvPr id="239" name="object 23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104801" y="4343101"/>
              <a:ext cx="131711" cy="19420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263795" y="4283316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323327" y="4343100"/>
              <a:ext cx="115214" cy="13072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470786" y="4343091"/>
              <a:ext cx="116459" cy="128244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619490" y="4343091"/>
              <a:ext cx="116459" cy="128244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768193" y="429348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830578" y="4343091"/>
              <a:ext cx="116459" cy="128244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974322" y="4343101"/>
              <a:ext cx="131711" cy="194208"/>
            </a:xfrm>
            <a:prstGeom prst="rect">
              <a:avLst/>
            </a:prstGeom>
          </p:spPr>
        </p:pic>
      </p:grpSp>
      <p:grpSp>
        <p:nvGrpSpPr>
          <p:cNvPr id="247" name="object 247"/>
          <p:cNvGrpSpPr/>
          <p:nvPr/>
        </p:nvGrpSpPr>
        <p:grpSpPr>
          <a:xfrm>
            <a:off x="3204385" y="4283309"/>
            <a:ext cx="1334135" cy="191135"/>
            <a:chOff x="3204385" y="4283309"/>
            <a:chExt cx="1334135" cy="191135"/>
          </a:xfrm>
        </p:grpSpPr>
        <p:pic>
          <p:nvPicPr>
            <p:cNvPr id="248" name="object 24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204385" y="4283309"/>
              <a:ext cx="131711" cy="190499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63393" y="4343101"/>
              <a:ext cx="137160" cy="130708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522885" y="4343100"/>
              <a:ext cx="116700" cy="130721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664394" y="4345576"/>
              <a:ext cx="116459" cy="12824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813094" y="4343100"/>
              <a:ext cx="187896" cy="128231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28273" y="4343100"/>
              <a:ext cx="126263" cy="130721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181937" y="4343091"/>
              <a:ext cx="116459" cy="128244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323204" y="4308492"/>
              <a:ext cx="214928" cy="165328"/>
            </a:xfrm>
            <a:prstGeom prst="rect">
              <a:avLst/>
            </a:prstGeom>
          </p:spPr>
        </p:pic>
      </p:grpSp>
      <p:grpSp>
        <p:nvGrpSpPr>
          <p:cNvPr id="256" name="object 256"/>
          <p:cNvGrpSpPr/>
          <p:nvPr/>
        </p:nvGrpSpPr>
        <p:grpSpPr>
          <a:xfrm>
            <a:off x="1291595" y="4746741"/>
            <a:ext cx="530860" cy="187325"/>
            <a:chOff x="1291595" y="4746741"/>
            <a:chExt cx="530860" cy="187325"/>
          </a:xfrm>
        </p:grpSpPr>
        <p:pic>
          <p:nvPicPr>
            <p:cNvPr id="257" name="object 25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291595" y="4746741"/>
              <a:ext cx="306588" cy="186752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618025" y="4746961"/>
              <a:ext cx="204025" cy="185293"/>
            </a:xfrm>
            <a:prstGeom prst="rect">
              <a:avLst/>
            </a:prstGeom>
          </p:spPr>
        </p:pic>
      </p:grpSp>
      <p:sp>
        <p:nvSpPr>
          <p:cNvPr id="259" name="object 259"/>
          <p:cNvSpPr/>
          <p:nvPr/>
        </p:nvSpPr>
        <p:spPr>
          <a:xfrm>
            <a:off x="1916683" y="4850396"/>
            <a:ext cx="81280" cy="19685"/>
          </a:xfrm>
          <a:custGeom>
            <a:avLst/>
            <a:gdLst/>
            <a:ahLst/>
            <a:cxnLst/>
            <a:rect l="l" t="t" r="r" b="b"/>
            <a:pathLst>
              <a:path w="81280" h="19685">
                <a:moveTo>
                  <a:pt x="81229" y="0"/>
                </a:moveTo>
                <a:lnTo>
                  <a:pt x="0" y="0"/>
                </a:lnTo>
                <a:lnTo>
                  <a:pt x="0" y="19227"/>
                </a:lnTo>
                <a:lnTo>
                  <a:pt x="81229" y="19227"/>
                </a:lnTo>
                <a:lnTo>
                  <a:pt x="812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0" name="object 260"/>
          <p:cNvGrpSpPr/>
          <p:nvPr/>
        </p:nvGrpSpPr>
        <p:grpSpPr>
          <a:xfrm>
            <a:off x="2093784" y="4800292"/>
            <a:ext cx="370205" cy="130810"/>
            <a:chOff x="2093784" y="4800292"/>
            <a:chExt cx="370205" cy="130810"/>
          </a:xfrm>
        </p:grpSpPr>
        <p:pic>
          <p:nvPicPr>
            <p:cNvPr id="261" name="object 2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93784" y="4800300"/>
              <a:ext cx="115214" cy="130721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241243" y="4800292"/>
              <a:ext cx="222506" cy="130728"/>
            </a:xfrm>
            <a:prstGeom prst="rect">
              <a:avLst/>
            </a:prstGeom>
          </p:spPr>
        </p:pic>
      </p:grpSp>
      <p:grpSp>
        <p:nvGrpSpPr>
          <p:cNvPr id="263" name="object 263"/>
          <p:cNvGrpSpPr/>
          <p:nvPr/>
        </p:nvGrpSpPr>
        <p:grpSpPr>
          <a:xfrm>
            <a:off x="2558501" y="4763707"/>
            <a:ext cx="419100" cy="168910"/>
            <a:chOff x="2558501" y="4763707"/>
            <a:chExt cx="419100" cy="168910"/>
          </a:xfrm>
        </p:grpSpPr>
        <p:pic>
          <p:nvPicPr>
            <p:cNvPr id="264" name="object 26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558501" y="4797065"/>
              <a:ext cx="133451" cy="131470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711790" y="4763707"/>
              <a:ext cx="265657" cy="168554"/>
            </a:xfrm>
            <a:prstGeom prst="rect">
              <a:avLst/>
            </a:prstGeom>
          </p:spPr>
        </p:pic>
      </p:grpSp>
      <p:grpSp>
        <p:nvGrpSpPr>
          <p:cNvPr id="266" name="object 266"/>
          <p:cNvGrpSpPr/>
          <p:nvPr/>
        </p:nvGrpSpPr>
        <p:grpSpPr>
          <a:xfrm>
            <a:off x="3060914" y="4797065"/>
            <a:ext cx="742950" cy="135255"/>
            <a:chOff x="3060914" y="4797065"/>
            <a:chExt cx="742950" cy="135255"/>
          </a:xfrm>
        </p:grpSpPr>
        <p:pic>
          <p:nvPicPr>
            <p:cNvPr id="267" name="object 26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060914" y="4797072"/>
              <a:ext cx="472532" cy="134442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558251" y="4797065"/>
              <a:ext cx="245449" cy="135191"/>
            </a:xfrm>
            <a:prstGeom prst="rect">
              <a:avLst/>
            </a:prstGeom>
          </p:spPr>
        </p:pic>
      </p:grpSp>
      <p:pic>
        <p:nvPicPr>
          <p:cNvPr id="269" name="object 26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894113" y="4738032"/>
            <a:ext cx="245318" cy="192977"/>
          </a:xfrm>
          <a:prstGeom prst="rect">
            <a:avLst/>
          </a:prstGeom>
        </p:spPr>
      </p:pic>
      <p:grpSp>
        <p:nvGrpSpPr>
          <p:cNvPr id="270" name="object 270"/>
          <p:cNvGrpSpPr/>
          <p:nvPr/>
        </p:nvGrpSpPr>
        <p:grpSpPr>
          <a:xfrm>
            <a:off x="4224134" y="4740512"/>
            <a:ext cx="383540" cy="191135"/>
            <a:chOff x="4224134" y="4740512"/>
            <a:chExt cx="383540" cy="191135"/>
          </a:xfrm>
        </p:grpSpPr>
        <p:pic>
          <p:nvPicPr>
            <p:cNvPr id="271" name="object 27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224134" y="4765692"/>
              <a:ext cx="88430" cy="165328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337363" y="4740512"/>
              <a:ext cx="116459" cy="188023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81107" y="4800300"/>
              <a:ext cx="126263" cy="130721"/>
            </a:xfrm>
            <a:prstGeom prst="rect">
              <a:avLst/>
            </a:prstGeom>
          </p:spPr>
        </p:pic>
      </p:grpSp>
      <p:grpSp>
        <p:nvGrpSpPr>
          <p:cNvPr id="274" name="object 274"/>
          <p:cNvGrpSpPr/>
          <p:nvPr/>
        </p:nvGrpSpPr>
        <p:grpSpPr>
          <a:xfrm>
            <a:off x="4694679" y="4740512"/>
            <a:ext cx="1577340" cy="254000"/>
            <a:chOff x="4694679" y="4740512"/>
            <a:chExt cx="1577340" cy="254000"/>
          </a:xfrm>
        </p:grpSpPr>
        <p:pic>
          <p:nvPicPr>
            <p:cNvPr id="275" name="object 27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694679" y="4750686"/>
              <a:ext cx="235648" cy="177850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951403" y="4740512"/>
              <a:ext cx="116459" cy="188023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095152" y="4800300"/>
              <a:ext cx="115214" cy="130721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242610" y="4800291"/>
              <a:ext cx="116459" cy="128244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386354" y="4800301"/>
              <a:ext cx="131711" cy="194208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545357" y="4800300"/>
              <a:ext cx="115214" cy="130721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692819" y="4800300"/>
              <a:ext cx="187909" cy="128231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08013" y="4800300"/>
              <a:ext cx="115214" cy="130721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048034" y="4765692"/>
              <a:ext cx="88430" cy="165328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156308" y="4800300"/>
              <a:ext cx="115214" cy="130721"/>
            </a:xfrm>
            <a:prstGeom prst="rect">
              <a:avLst/>
            </a:prstGeom>
          </p:spPr>
        </p:pic>
      </p:grpSp>
      <p:grpSp>
        <p:nvGrpSpPr>
          <p:cNvPr id="285" name="object 285"/>
          <p:cNvGrpSpPr/>
          <p:nvPr/>
        </p:nvGrpSpPr>
        <p:grpSpPr>
          <a:xfrm>
            <a:off x="6369872" y="4748206"/>
            <a:ext cx="1361440" cy="246379"/>
            <a:chOff x="6369872" y="4748206"/>
            <a:chExt cx="1361440" cy="246379"/>
          </a:xfrm>
        </p:grpSpPr>
        <p:pic>
          <p:nvPicPr>
            <p:cNvPr id="286" name="object 28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369872" y="4748206"/>
              <a:ext cx="306089" cy="182816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703251" y="4800300"/>
              <a:ext cx="187896" cy="1282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923392" y="4800300"/>
              <a:ext cx="187896" cy="128231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43537" y="4802776"/>
              <a:ext cx="116458" cy="128244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292234" y="4800291"/>
              <a:ext cx="116458" cy="128244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7440942" y="4750689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7495885" y="4765692"/>
              <a:ext cx="235270" cy="228818"/>
            </a:xfrm>
            <a:prstGeom prst="rect">
              <a:avLst/>
            </a:prstGeom>
          </p:spPr>
        </p:pic>
      </p:grpSp>
      <p:grpSp>
        <p:nvGrpSpPr>
          <p:cNvPr id="293" name="object 293"/>
          <p:cNvGrpSpPr/>
          <p:nvPr/>
        </p:nvGrpSpPr>
        <p:grpSpPr>
          <a:xfrm>
            <a:off x="7823311" y="4740516"/>
            <a:ext cx="491490" cy="190500"/>
            <a:chOff x="7823311" y="4740516"/>
            <a:chExt cx="491490" cy="190500"/>
          </a:xfrm>
        </p:grpSpPr>
        <p:pic>
          <p:nvPicPr>
            <p:cNvPr id="294" name="object 29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823311" y="4750687"/>
              <a:ext cx="138163" cy="177850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7991234" y="4740516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050767" y="4800300"/>
              <a:ext cx="115214" cy="130721"/>
            </a:xfrm>
            <a:prstGeom prst="rect">
              <a:avLst/>
            </a:prstGeom>
          </p:spPr>
        </p:pic>
        <p:pic>
          <p:nvPicPr>
            <p:cNvPr id="297" name="object 29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198225" y="4800291"/>
              <a:ext cx="116458" cy="128244"/>
            </a:xfrm>
            <a:prstGeom prst="rect">
              <a:avLst/>
            </a:prstGeom>
          </p:spPr>
        </p:pic>
      </p:grpSp>
      <p:pic>
        <p:nvPicPr>
          <p:cNvPr id="298" name="object 298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56727" y="2284083"/>
            <a:ext cx="149428" cy="149428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56727" y="2752054"/>
            <a:ext cx="149428" cy="149428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956727" y="3516727"/>
            <a:ext cx="149428" cy="149428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56727" y="3984698"/>
            <a:ext cx="149428" cy="149428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956727" y="4768082"/>
            <a:ext cx="149428" cy="149428"/>
          </a:xfrm>
          <a:prstGeom prst="rect">
            <a:avLst/>
          </a:prstGeom>
        </p:spPr>
      </p:pic>
      <p:grpSp>
        <p:nvGrpSpPr>
          <p:cNvPr id="303" name="object 303"/>
          <p:cNvGrpSpPr/>
          <p:nvPr/>
        </p:nvGrpSpPr>
        <p:grpSpPr>
          <a:xfrm>
            <a:off x="916236" y="1446387"/>
            <a:ext cx="1577340" cy="254000"/>
            <a:chOff x="916236" y="1446387"/>
            <a:chExt cx="1577340" cy="254000"/>
          </a:xfrm>
        </p:grpSpPr>
        <p:pic>
          <p:nvPicPr>
            <p:cNvPr id="304" name="object 304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916236" y="1456561"/>
              <a:ext cx="235648" cy="177850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2961" y="1446387"/>
              <a:ext cx="116459" cy="188023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316709" y="1506175"/>
              <a:ext cx="115214" cy="130721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64169" y="1506166"/>
              <a:ext cx="116459" cy="128244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607912" y="1506176"/>
              <a:ext cx="131711" cy="194208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66915" y="1506175"/>
              <a:ext cx="115214" cy="130721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914377" y="1506175"/>
              <a:ext cx="187896" cy="128231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129558" y="1506175"/>
              <a:ext cx="115214" cy="130721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69580" y="1471568"/>
              <a:ext cx="88430" cy="165328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377853" y="1506175"/>
              <a:ext cx="115214" cy="130721"/>
            </a:xfrm>
            <a:prstGeom prst="rect">
              <a:avLst/>
            </a:prstGeom>
          </p:spPr>
        </p:pic>
      </p:grpSp>
      <p:pic>
        <p:nvPicPr>
          <p:cNvPr id="314" name="object 314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2596377" y="1446385"/>
            <a:ext cx="2553519" cy="254001"/>
          </a:xfrm>
          <a:prstGeom prst="rect">
            <a:avLst/>
          </a:prstGeom>
        </p:spPr>
      </p:pic>
      <p:grpSp>
        <p:nvGrpSpPr>
          <p:cNvPr id="315" name="object 315"/>
          <p:cNvGrpSpPr/>
          <p:nvPr/>
        </p:nvGrpSpPr>
        <p:grpSpPr>
          <a:xfrm>
            <a:off x="5234613" y="1471568"/>
            <a:ext cx="574675" cy="165735"/>
            <a:chOff x="5234613" y="1471568"/>
            <a:chExt cx="574675" cy="165735"/>
          </a:xfrm>
        </p:grpSpPr>
        <p:pic>
          <p:nvPicPr>
            <p:cNvPr id="316" name="object 31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234613" y="1506175"/>
              <a:ext cx="312290" cy="130721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579147" y="1506166"/>
              <a:ext cx="116459" cy="128244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20415" y="1471568"/>
              <a:ext cx="88430" cy="165328"/>
            </a:xfrm>
            <a:prstGeom prst="rect">
              <a:avLst/>
            </a:prstGeom>
          </p:spPr>
        </p:pic>
      </p:grpSp>
      <p:grpSp>
        <p:nvGrpSpPr>
          <p:cNvPr id="319" name="object 319"/>
          <p:cNvGrpSpPr/>
          <p:nvPr/>
        </p:nvGrpSpPr>
        <p:grpSpPr>
          <a:xfrm>
            <a:off x="5904714" y="1506167"/>
            <a:ext cx="602615" cy="130810"/>
            <a:chOff x="5904714" y="1506167"/>
            <a:chExt cx="602615" cy="130810"/>
          </a:xfrm>
        </p:grpSpPr>
        <p:pic>
          <p:nvPicPr>
            <p:cNvPr id="320" name="object 320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904714" y="1506175"/>
              <a:ext cx="187896" cy="128231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19900" y="1506176"/>
              <a:ext cx="137160" cy="130708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284344" y="1506167"/>
              <a:ext cx="222506" cy="130728"/>
            </a:xfrm>
            <a:prstGeom prst="rect">
              <a:avLst/>
            </a:prstGeom>
          </p:spPr>
        </p:pic>
      </p:grpSp>
      <p:pic>
        <p:nvPicPr>
          <p:cNvPr id="323" name="object 323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922435" y="1786761"/>
            <a:ext cx="4255250" cy="243824"/>
          </a:xfrm>
          <a:prstGeom prst="rect">
            <a:avLst/>
          </a:prstGeom>
        </p:spPr>
      </p:pic>
      <p:grpSp>
        <p:nvGrpSpPr>
          <p:cNvPr id="324" name="object 324"/>
          <p:cNvGrpSpPr/>
          <p:nvPr/>
        </p:nvGrpSpPr>
        <p:grpSpPr>
          <a:xfrm>
            <a:off x="889062" y="6598825"/>
            <a:ext cx="1495425" cy="304800"/>
            <a:chOff x="889062" y="6598825"/>
            <a:chExt cx="1495425" cy="304800"/>
          </a:xfrm>
        </p:grpSpPr>
        <p:pic>
          <p:nvPicPr>
            <p:cNvPr id="325" name="object 325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89062" y="6606558"/>
              <a:ext cx="226809" cy="222351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145641" y="6598825"/>
              <a:ext cx="164007" cy="228600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294766" y="6605071"/>
              <a:ext cx="92710" cy="299085"/>
            </a:xfrm>
            <a:custGeom>
              <a:avLst/>
              <a:gdLst/>
              <a:ahLst/>
              <a:cxnLst/>
              <a:rect l="l" t="t" r="r" b="b"/>
              <a:pathLst>
                <a:path w="92709" h="299084">
                  <a:moveTo>
                    <a:pt x="70243" y="0"/>
                  </a:moveTo>
                  <a:lnTo>
                    <a:pt x="61740" y="1722"/>
                  </a:lnTo>
                  <a:lnTo>
                    <a:pt x="54783" y="6416"/>
                  </a:lnTo>
                  <a:lnTo>
                    <a:pt x="50085" y="13373"/>
                  </a:lnTo>
                  <a:lnTo>
                    <a:pt x="48361" y="21882"/>
                  </a:lnTo>
                  <a:lnTo>
                    <a:pt x="50085" y="30383"/>
                  </a:lnTo>
                  <a:lnTo>
                    <a:pt x="54783" y="37336"/>
                  </a:lnTo>
                  <a:lnTo>
                    <a:pt x="61740" y="42029"/>
                  </a:lnTo>
                  <a:lnTo>
                    <a:pt x="70243" y="43751"/>
                  </a:lnTo>
                  <a:lnTo>
                    <a:pt x="78747" y="42029"/>
                  </a:lnTo>
                  <a:lnTo>
                    <a:pt x="85704" y="37336"/>
                  </a:lnTo>
                  <a:lnTo>
                    <a:pt x="90401" y="30383"/>
                  </a:lnTo>
                  <a:lnTo>
                    <a:pt x="92125" y="21882"/>
                  </a:lnTo>
                  <a:lnTo>
                    <a:pt x="90401" y="13373"/>
                  </a:lnTo>
                  <a:lnTo>
                    <a:pt x="85704" y="6416"/>
                  </a:lnTo>
                  <a:lnTo>
                    <a:pt x="78747" y="1722"/>
                  </a:lnTo>
                  <a:lnTo>
                    <a:pt x="70243" y="0"/>
                  </a:lnTo>
                  <a:close/>
                </a:path>
                <a:path w="92709" h="299084">
                  <a:moveTo>
                    <a:pt x="10261" y="263131"/>
                  </a:moveTo>
                  <a:lnTo>
                    <a:pt x="0" y="291553"/>
                  </a:lnTo>
                  <a:lnTo>
                    <a:pt x="9300" y="295095"/>
                  </a:lnTo>
                  <a:lnTo>
                    <a:pt x="18394" y="297229"/>
                  </a:lnTo>
                  <a:lnTo>
                    <a:pt x="26847" y="298274"/>
                  </a:lnTo>
                  <a:lnTo>
                    <a:pt x="34226" y="298551"/>
                  </a:lnTo>
                  <a:lnTo>
                    <a:pt x="62062" y="293526"/>
                  </a:lnTo>
                  <a:lnTo>
                    <a:pt x="78749" y="278552"/>
                  </a:lnTo>
                  <a:lnTo>
                    <a:pt x="82388" y="267449"/>
                  </a:lnTo>
                  <a:lnTo>
                    <a:pt x="24853" y="267449"/>
                  </a:lnTo>
                  <a:lnTo>
                    <a:pt x="18605" y="266547"/>
                  </a:lnTo>
                  <a:lnTo>
                    <a:pt x="10261" y="263131"/>
                  </a:lnTo>
                  <a:close/>
                </a:path>
                <a:path w="92709" h="299084">
                  <a:moveTo>
                    <a:pt x="89001" y="67271"/>
                  </a:moveTo>
                  <a:lnTo>
                    <a:pt x="51638" y="67271"/>
                  </a:lnTo>
                  <a:lnTo>
                    <a:pt x="51638" y="219367"/>
                  </a:lnTo>
                  <a:lnTo>
                    <a:pt x="51235" y="237868"/>
                  </a:lnTo>
                  <a:lnTo>
                    <a:pt x="48866" y="253176"/>
                  </a:lnTo>
                  <a:lnTo>
                    <a:pt x="42787" y="263599"/>
                  </a:lnTo>
                  <a:lnTo>
                    <a:pt x="31254" y="267449"/>
                  </a:lnTo>
                  <a:lnTo>
                    <a:pt x="82388" y="267449"/>
                  </a:lnTo>
                  <a:lnTo>
                    <a:pt x="86868" y="253781"/>
                  </a:lnTo>
                  <a:lnTo>
                    <a:pt x="89001" y="219367"/>
                  </a:lnTo>
                  <a:lnTo>
                    <a:pt x="89001" y="6727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416658" y="6669371"/>
              <a:ext cx="160731" cy="158051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601492" y="6627841"/>
              <a:ext cx="282773" cy="199580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1911057" y="6605066"/>
              <a:ext cx="43815" cy="219710"/>
            </a:xfrm>
            <a:custGeom>
              <a:avLst/>
              <a:gdLst/>
              <a:ahLst/>
              <a:cxnLst/>
              <a:rect l="l" t="t" r="r" b="b"/>
              <a:pathLst>
                <a:path w="43814" h="219709">
                  <a:moveTo>
                    <a:pt x="40627" y="67271"/>
                  </a:moveTo>
                  <a:lnTo>
                    <a:pt x="3276" y="67271"/>
                  </a:lnTo>
                  <a:lnTo>
                    <a:pt x="3276" y="219379"/>
                  </a:lnTo>
                  <a:lnTo>
                    <a:pt x="40627" y="219379"/>
                  </a:lnTo>
                  <a:lnTo>
                    <a:pt x="40627" y="67271"/>
                  </a:lnTo>
                  <a:close/>
                </a:path>
                <a:path w="43814" h="219709">
                  <a:moveTo>
                    <a:pt x="21882" y="0"/>
                  </a:moveTo>
                  <a:lnTo>
                    <a:pt x="13378" y="1724"/>
                  </a:lnTo>
                  <a:lnTo>
                    <a:pt x="6421" y="6421"/>
                  </a:lnTo>
                  <a:lnTo>
                    <a:pt x="1724" y="13378"/>
                  </a:lnTo>
                  <a:lnTo>
                    <a:pt x="0" y="21882"/>
                  </a:lnTo>
                  <a:lnTo>
                    <a:pt x="1724" y="30385"/>
                  </a:lnTo>
                  <a:lnTo>
                    <a:pt x="6421" y="37342"/>
                  </a:lnTo>
                  <a:lnTo>
                    <a:pt x="13378" y="42039"/>
                  </a:lnTo>
                  <a:lnTo>
                    <a:pt x="21882" y="43764"/>
                  </a:lnTo>
                  <a:lnTo>
                    <a:pt x="30383" y="42039"/>
                  </a:lnTo>
                  <a:lnTo>
                    <a:pt x="37336" y="37342"/>
                  </a:lnTo>
                  <a:lnTo>
                    <a:pt x="42029" y="30385"/>
                  </a:lnTo>
                  <a:lnTo>
                    <a:pt x="43751" y="21882"/>
                  </a:lnTo>
                  <a:lnTo>
                    <a:pt x="42029" y="13378"/>
                  </a:lnTo>
                  <a:lnTo>
                    <a:pt x="37336" y="6421"/>
                  </a:lnTo>
                  <a:lnTo>
                    <a:pt x="30383" y="1724"/>
                  </a:lnTo>
                  <a:lnTo>
                    <a:pt x="218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977139" y="6669371"/>
              <a:ext cx="335461" cy="158051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2339689" y="6670860"/>
              <a:ext cx="44450" cy="155575"/>
            </a:xfrm>
            <a:custGeom>
              <a:avLst/>
              <a:gdLst/>
              <a:ahLst/>
              <a:cxnLst/>
              <a:rect l="l" t="t" r="r" b="b"/>
              <a:pathLst>
                <a:path w="44450" h="155575">
                  <a:moveTo>
                    <a:pt x="22021" y="110870"/>
                  </a:moveTo>
                  <a:lnTo>
                    <a:pt x="13367" y="112619"/>
                  </a:lnTo>
                  <a:lnTo>
                    <a:pt x="6376" y="117381"/>
                  </a:lnTo>
                  <a:lnTo>
                    <a:pt x="1703" y="124431"/>
                  </a:lnTo>
                  <a:lnTo>
                    <a:pt x="0" y="133045"/>
                  </a:lnTo>
                  <a:lnTo>
                    <a:pt x="1703" y="141699"/>
                  </a:lnTo>
                  <a:lnTo>
                    <a:pt x="6376" y="148690"/>
                  </a:lnTo>
                  <a:lnTo>
                    <a:pt x="13367" y="153363"/>
                  </a:lnTo>
                  <a:lnTo>
                    <a:pt x="22021" y="155066"/>
                  </a:lnTo>
                  <a:lnTo>
                    <a:pt x="30635" y="153363"/>
                  </a:lnTo>
                  <a:lnTo>
                    <a:pt x="37685" y="148690"/>
                  </a:lnTo>
                  <a:lnTo>
                    <a:pt x="42447" y="141699"/>
                  </a:lnTo>
                  <a:lnTo>
                    <a:pt x="44196" y="133045"/>
                  </a:lnTo>
                  <a:lnTo>
                    <a:pt x="42447" y="124431"/>
                  </a:lnTo>
                  <a:lnTo>
                    <a:pt x="37685" y="117381"/>
                  </a:lnTo>
                  <a:lnTo>
                    <a:pt x="30635" y="112619"/>
                  </a:lnTo>
                  <a:lnTo>
                    <a:pt x="22021" y="110870"/>
                  </a:lnTo>
                  <a:close/>
                </a:path>
                <a:path w="44450" h="155575">
                  <a:moveTo>
                    <a:pt x="22021" y="0"/>
                  </a:moveTo>
                  <a:lnTo>
                    <a:pt x="13367" y="1748"/>
                  </a:lnTo>
                  <a:lnTo>
                    <a:pt x="6376" y="6510"/>
                  </a:lnTo>
                  <a:lnTo>
                    <a:pt x="1703" y="13560"/>
                  </a:lnTo>
                  <a:lnTo>
                    <a:pt x="0" y="22174"/>
                  </a:lnTo>
                  <a:lnTo>
                    <a:pt x="1703" y="30822"/>
                  </a:lnTo>
                  <a:lnTo>
                    <a:pt x="6376" y="37814"/>
                  </a:lnTo>
                  <a:lnTo>
                    <a:pt x="13367" y="42491"/>
                  </a:lnTo>
                  <a:lnTo>
                    <a:pt x="22021" y="44195"/>
                  </a:lnTo>
                  <a:lnTo>
                    <a:pt x="30635" y="42491"/>
                  </a:lnTo>
                  <a:lnTo>
                    <a:pt x="37685" y="37814"/>
                  </a:lnTo>
                  <a:lnTo>
                    <a:pt x="42447" y="30822"/>
                  </a:lnTo>
                  <a:lnTo>
                    <a:pt x="44196" y="22174"/>
                  </a:lnTo>
                  <a:lnTo>
                    <a:pt x="42447" y="13560"/>
                  </a:lnTo>
                  <a:lnTo>
                    <a:pt x="37685" y="6510"/>
                  </a:lnTo>
                  <a:lnTo>
                    <a:pt x="30635" y="1748"/>
                  </a:lnTo>
                  <a:lnTo>
                    <a:pt x="2202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3" name="object 333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2578256" y="6611025"/>
            <a:ext cx="349453" cy="216395"/>
          </a:xfrm>
          <a:prstGeom prst="rect">
            <a:avLst/>
          </a:prstGeom>
        </p:spPr>
      </p:pic>
      <p:grpSp>
        <p:nvGrpSpPr>
          <p:cNvPr id="334" name="object 334"/>
          <p:cNvGrpSpPr/>
          <p:nvPr/>
        </p:nvGrpSpPr>
        <p:grpSpPr>
          <a:xfrm>
            <a:off x="3036792" y="6669365"/>
            <a:ext cx="1002030" cy="158115"/>
            <a:chOff x="3036792" y="6669365"/>
            <a:chExt cx="1002030" cy="158115"/>
          </a:xfrm>
        </p:grpSpPr>
        <p:sp>
          <p:nvSpPr>
            <p:cNvPr id="335" name="object 335"/>
            <p:cNvSpPr/>
            <p:nvPr/>
          </p:nvSpPr>
          <p:spPr>
            <a:xfrm>
              <a:off x="3036785" y="6669379"/>
              <a:ext cx="514350" cy="158115"/>
            </a:xfrm>
            <a:custGeom>
              <a:avLst/>
              <a:gdLst/>
              <a:ahLst/>
              <a:cxnLst/>
              <a:rect l="l" t="t" r="r" b="b"/>
              <a:pathLst>
                <a:path w="514350" h="158115">
                  <a:moveTo>
                    <a:pt x="169672" y="79019"/>
                  </a:moveTo>
                  <a:lnTo>
                    <a:pt x="163677" y="47586"/>
                  </a:lnTo>
                  <a:lnTo>
                    <a:pt x="152450" y="31102"/>
                  </a:lnTo>
                  <a:lnTo>
                    <a:pt x="146621" y="22542"/>
                  </a:lnTo>
                  <a:lnTo>
                    <a:pt x="131419" y="13131"/>
                  </a:lnTo>
                  <a:lnTo>
                    <a:pt x="131419" y="79019"/>
                  </a:lnTo>
                  <a:lnTo>
                    <a:pt x="128727" y="97053"/>
                  </a:lnTo>
                  <a:lnTo>
                    <a:pt x="120345" y="112356"/>
                  </a:lnTo>
                  <a:lnTo>
                    <a:pt x="105867" y="122974"/>
                  </a:lnTo>
                  <a:lnTo>
                    <a:pt x="84836" y="126949"/>
                  </a:lnTo>
                  <a:lnTo>
                    <a:pt x="63804" y="122974"/>
                  </a:lnTo>
                  <a:lnTo>
                    <a:pt x="49326" y="112356"/>
                  </a:lnTo>
                  <a:lnTo>
                    <a:pt x="40944" y="97053"/>
                  </a:lnTo>
                  <a:lnTo>
                    <a:pt x="38252" y="79019"/>
                  </a:lnTo>
                  <a:lnTo>
                    <a:pt x="40944" y="60985"/>
                  </a:lnTo>
                  <a:lnTo>
                    <a:pt x="49326" y="45681"/>
                  </a:lnTo>
                  <a:lnTo>
                    <a:pt x="63804" y="35064"/>
                  </a:lnTo>
                  <a:lnTo>
                    <a:pt x="84836" y="31102"/>
                  </a:lnTo>
                  <a:lnTo>
                    <a:pt x="105867" y="35064"/>
                  </a:lnTo>
                  <a:lnTo>
                    <a:pt x="120345" y="45681"/>
                  </a:lnTo>
                  <a:lnTo>
                    <a:pt x="128727" y="60985"/>
                  </a:lnTo>
                  <a:lnTo>
                    <a:pt x="131419" y="79019"/>
                  </a:lnTo>
                  <a:lnTo>
                    <a:pt x="131419" y="13131"/>
                  </a:lnTo>
                  <a:lnTo>
                    <a:pt x="119875" y="5981"/>
                  </a:lnTo>
                  <a:lnTo>
                    <a:pt x="84836" y="0"/>
                  </a:lnTo>
                  <a:lnTo>
                    <a:pt x="49733" y="6045"/>
                  </a:lnTo>
                  <a:lnTo>
                    <a:pt x="22999" y="22707"/>
                  </a:lnTo>
                  <a:lnTo>
                    <a:pt x="5969" y="47777"/>
                  </a:lnTo>
                  <a:lnTo>
                    <a:pt x="0" y="79019"/>
                  </a:lnTo>
                  <a:lnTo>
                    <a:pt x="5969" y="110324"/>
                  </a:lnTo>
                  <a:lnTo>
                    <a:pt x="22999" y="135394"/>
                  </a:lnTo>
                  <a:lnTo>
                    <a:pt x="49733" y="152019"/>
                  </a:lnTo>
                  <a:lnTo>
                    <a:pt x="84836" y="158051"/>
                  </a:lnTo>
                  <a:lnTo>
                    <a:pt x="119875" y="152057"/>
                  </a:lnTo>
                  <a:lnTo>
                    <a:pt x="146621" y="135496"/>
                  </a:lnTo>
                  <a:lnTo>
                    <a:pt x="152450" y="126949"/>
                  </a:lnTo>
                  <a:lnTo>
                    <a:pt x="163677" y="110451"/>
                  </a:lnTo>
                  <a:lnTo>
                    <a:pt x="169672" y="79019"/>
                  </a:lnTo>
                  <a:close/>
                </a:path>
                <a:path w="514350" h="158115">
                  <a:moveTo>
                    <a:pt x="344398" y="2971"/>
                  </a:moveTo>
                  <a:lnTo>
                    <a:pt x="304063" y="2971"/>
                  </a:lnTo>
                  <a:lnTo>
                    <a:pt x="261505" y="112661"/>
                  </a:lnTo>
                  <a:lnTo>
                    <a:pt x="219087" y="2971"/>
                  </a:lnTo>
                  <a:lnTo>
                    <a:pt x="178752" y="2971"/>
                  </a:lnTo>
                  <a:lnTo>
                    <a:pt x="242595" y="155079"/>
                  </a:lnTo>
                  <a:lnTo>
                    <a:pt x="280403" y="155079"/>
                  </a:lnTo>
                  <a:lnTo>
                    <a:pt x="344398" y="2971"/>
                  </a:lnTo>
                  <a:close/>
                </a:path>
                <a:path w="514350" h="158115">
                  <a:moveTo>
                    <a:pt x="514210" y="93611"/>
                  </a:moveTo>
                  <a:lnTo>
                    <a:pt x="511302" y="64287"/>
                  </a:lnTo>
                  <a:lnTo>
                    <a:pt x="510222" y="53365"/>
                  </a:lnTo>
                  <a:lnTo>
                    <a:pt x="498500" y="31102"/>
                  </a:lnTo>
                  <a:lnTo>
                    <a:pt x="494779" y="24028"/>
                  </a:lnTo>
                  <a:lnTo>
                    <a:pt x="473875" y="9499"/>
                  </a:lnTo>
                  <a:lnTo>
                    <a:pt x="473875" y="64287"/>
                  </a:lnTo>
                  <a:lnTo>
                    <a:pt x="393801" y="64287"/>
                  </a:lnTo>
                  <a:lnTo>
                    <a:pt x="395744" y="54457"/>
                  </a:lnTo>
                  <a:lnTo>
                    <a:pt x="402323" y="43561"/>
                  </a:lnTo>
                  <a:lnTo>
                    <a:pt x="414655" y="34734"/>
                  </a:lnTo>
                  <a:lnTo>
                    <a:pt x="433844" y="31102"/>
                  </a:lnTo>
                  <a:lnTo>
                    <a:pt x="453034" y="34734"/>
                  </a:lnTo>
                  <a:lnTo>
                    <a:pt x="465353" y="43561"/>
                  </a:lnTo>
                  <a:lnTo>
                    <a:pt x="471932" y="54457"/>
                  </a:lnTo>
                  <a:lnTo>
                    <a:pt x="473875" y="64287"/>
                  </a:lnTo>
                  <a:lnTo>
                    <a:pt x="473875" y="9499"/>
                  </a:lnTo>
                  <a:lnTo>
                    <a:pt x="468960" y="6083"/>
                  </a:lnTo>
                  <a:lnTo>
                    <a:pt x="433844" y="0"/>
                  </a:lnTo>
                  <a:lnTo>
                    <a:pt x="399186" y="6045"/>
                  </a:lnTo>
                  <a:lnTo>
                    <a:pt x="374015" y="22707"/>
                  </a:lnTo>
                  <a:lnTo>
                    <a:pt x="358660" y="47777"/>
                  </a:lnTo>
                  <a:lnTo>
                    <a:pt x="353479" y="79019"/>
                  </a:lnTo>
                  <a:lnTo>
                    <a:pt x="358660" y="110388"/>
                  </a:lnTo>
                  <a:lnTo>
                    <a:pt x="374015" y="135445"/>
                  </a:lnTo>
                  <a:lnTo>
                    <a:pt x="399186" y="152044"/>
                  </a:lnTo>
                  <a:lnTo>
                    <a:pt x="433844" y="158051"/>
                  </a:lnTo>
                  <a:lnTo>
                    <a:pt x="454190" y="156743"/>
                  </a:lnTo>
                  <a:lnTo>
                    <a:pt x="472605" y="152527"/>
                  </a:lnTo>
                  <a:lnTo>
                    <a:pt x="489127" y="144919"/>
                  </a:lnTo>
                  <a:lnTo>
                    <a:pt x="503783" y="133489"/>
                  </a:lnTo>
                  <a:lnTo>
                    <a:pt x="497192" y="126949"/>
                  </a:lnTo>
                  <a:lnTo>
                    <a:pt x="481164" y="111023"/>
                  </a:lnTo>
                  <a:lnTo>
                    <a:pt x="472706" y="117094"/>
                  </a:lnTo>
                  <a:lnTo>
                    <a:pt x="462241" y="122161"/>
                  </a:lnTo>
                  <a:lnTo>
                    <a:pt x="449414" y="125653"/>
                  </a:lnTo>
                  <a:lnTo>
                    <a:pt x="433844" y="126949"/>
                  </a:lnTo>
                  <a:lnTo>
                    <a:pt x="414769" y="123266"/>
                  </a:lnTo>
                  <a:lnTo>
                    <a:pt x="402437" y="114350"/>
                  </a:lnTo>
                  <a:lnTo>
                    <a:pt x="395782" y="103403"/>
                  </a:lnTo>
                  <a:lnTo>
                    <a:pt x="393801" y="93611"/>
                  </a:lnTo>
                  <a:lnTo>
                    <a:pt x="514210" y="9361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581054" y="6669365"/>
              <a:ext cx="457507" cy="158055"/>
            </a:xfrm>
            <a:prstGeom prst="rect">
              <a:avLst/>
            </a:prstGeom>
          </p:spPr>
        </p:pic>
      </p:grpSp>
      <p:grpSp>
        <p:nvGrpSpPr>
          <p:cNvPr id="337" name="object 337"/>
          <p:cNvGrpSpPr/>
          <p:nvPr/>
        </p:nvGrpSpPr>
        <p:grpSpPr>
          <a:xfrm>
            <a:off x="4068322" y="6669370"/>
            <a:ext cx="421640" cy="158115"/>
            <a:chOff x="4068322" y="6669370"/>
            <a:chExt cx="421640" cy="158115"/>
          </a:xfrm>
        </p:grpSpPr>
        <p:pic>
          <p:nvPicPr>
            <p:cNvPr id="338" name="object 338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328629" y="6669371"/>
              <a:ext cx="160731" cy="158051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068322" y="6669370"/>
              <a:ext cx="230530" cy="155079"/>
            </a:xfrm>
            <a:prstGeom prst="rect">
              <a:avLst/>
            </a:prstGeom>
          </p:spPr>
        </p:pic>
      </p:grpSp>
      <p:grpSp>
        <p:nvGrpSpPr>
          <p:cNvPr id="340" name="object 340"/>
          <p:cNvGrpSpPr/>
          <p:nvPr/>
        </p:nvGrpSpPr>
        <p:grpSpPr>
          <a:xfrm>
            <a:off x="4591303" y="6598817"/>
            <a:ext cx="1071880" cy="305435"/>
            <a:chOff x="4591303" y="6598817"/>
            <a:chExt cx="1071880" cy="305435"/>
          </a:xfrm>
        </p:grpSpPr>
        <p:pic>
          <p:nvPicPr>
            <p:cNvPr id="341" name="object 34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591303" y="6611032"/>
              <a:ext cx="212674" cy="213410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826309" y="6669362"/>
              <a:ext cx="164007" cy="234264"/>
            </a:xfrm>
            <a:prstGeom prst="rect">
              <a:avLst/>
            </a:prstGeom>
          </p:spPr>
        </p:pic>
        <p:pic>
          <p:nvPicPr>
            <p:cNvPr id="343" name="object 343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5014124" y="6669368"/>
              <a:ext cx="145402" cy="158051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5186320" y="6627841"/>
              <a:ext cx="117271" cy="199580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330390" y="6598817"/>
              <a:ext cx="332329" cy="304805"/>
            </a:xfrm>
            <a:prstGeom prst="rect">
              <a:avLst/>
            </a:prstGeom>
          </p:spPr>
        </p:pic>
      </p:grpSp>
      <p:pic>
        <p:nvPicPr>
          <p:cNvPr id="346" name="object 346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56727" y="5738105"/>
            <a:ext cx="149428" cy="149428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56727" y="6189389"/>
            <a:ext cx="149428" cy="149428"/>
          </a:xfrm>
          <a:prstGeom prst="rect">
            <a:avLst/>
          </a:prstGeom>
        </p:spPr>
      </p:pic>
      <p:sp>
        <p:nvSpPr>
          <p:cNvPr id="348" name="object 348"/>
          <p:cNvSpPr/>
          <p:nvPr/>
        </p:nvSpPr>
        <p:spPr>
          <a:xfrm>
            <a:off x="238353" y="173354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99"/>
                </a:moveTo>
                <a:lnTo>
                  <a:pt x="673" y="484657"/>
                </a:lnTo>
                <a:lnTo>
                  <a:pt x="673" y="599986"/>
                </a:lnTo>
                <a:lnTo>
                  <a:pt x="189077" y="403199"/>
                </a:lnTo>
                <a:lnTo>
                  <a:pt x="189077" y="299999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86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9" name="object 349"/>
          <p:cNvGrpSpPr/>
          <p:nvPr/>
        </p:nvGrpSpPr>
        <p:grpSpPr>
          <a:xfrm>
            <a:off x="1576971" y="5738444"/>
            <a:ext cx="890905" cy="243840"/>
            <a:chOff x="1576971" y="5738444"/>
            <a:chExt cx="890905" cy="243840"/>
          </a:xfrm>
        </p:grpSpPr>
        <p:sp>
          <p:nvSpPr>
            <p:cNvPr id="350" name="object 350"/>
            <p:cNvSpPr/>
            <p:nvPr/>
          </p:nvSpPr>
          <p:spPr>
            <a:xfrm>
              <a:off x="1576971" y="5739028"/>
              <a:ext cx="121285" cy="177800"/>
            </a:xfrm>
            <a:custGeom>
              <a:avLst/>
              <a:gdLst/>
              <a:ahLst/>
              <a:cxnLst/>
              <a:rect l="l" t="t" r="r" b="b"/>
              <a:pathLst>
                <a:path w="121285" h="177800">
                  <a:moveTo>
                    <a:pt x="12117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76200"/>
                  </a:lnTo>
                  <a:lnTo>
                    <a:pt x="0" y="96520"/>
                  </a:lnTo>
                  <a:lnTo>
                    <a:pt x="0" y="177800"/>
                  </a:lnTo>
                  <a:lnTo>
                    <a:pt x="24676" y="177800"/>
                  </a:lnTo>
                  <a:lnTo>
                    <a:pt x="24676" y="96520"/>
                  </a:lnTo>
                  <a:lnTo>
                    <a:pt x="116700" y="96520"/>
                  </a:lnTo>
                  <a:lnTo>
                    <a:pt x="116700" y="76200"/>
                  </a:lnTo>
                  <a:lnTo>
                    <a:pt x="24676" y="76200"/>
                  </a:lnTo>
                  <a:lnTo>
                    <a:pt x="24676" y="20320"/>
                  </a:lnTo>
                  <a:lnTo>
                    <a:pt x="121170" y="20320"/>
                  </a:lnTo>
                  <a:lnTo>
                    <a:pt x="12117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22942" y="5788059"/>
              <a:ext cx="115214" cy="130721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62962" y="5753451"/>
              <a:ext cx="88430" cy="165328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1976196" y="573844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7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7" y="177850"/>
                  </a:lnTo>
                  <a:lnTo>
                    <a:pt x="26797" y="52095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2033616" y="5788061"/>
              <a:ext cx="131711" cy="194208"/>
            </a:xfrm>
            <a:prstGeom prst="rect">
              <a:avLst/>
            </a:prstGeom>
          </p:spPr>
        </p:pic>
        <p:pic>
          <p:nvPicPr>
            <p:cNvPr id="355" name="object 355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2197581" y="5790535"/>
              <a:ext cx="116459" cy="128244"/>
            </a:xfrm>
            <a:prstGeom prst="rect">
              <a:avLst/>
            </a:prstGeom>
          </p:spPr>
        </p:pic>
        <p:pic>
          <p:nvPicPr>
            <p:cNvPr id="356" name="object 3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41318" y="5788060"/>
              <a:ext cx="126263" cy="130721"/>
            </a:xfrm>
            <a:prstGeom prst="rect">
              <a:avLst/>
            </a:prstGeom>
          </p:spPr>
        </p:pic>
      </p:grpSp>
      <p:grpSp>
        <p:nvGrpSpPr>
          <p:cNvPr id="357" name="object 357"/>
          <p:cNvGrpSpPr/>
          <p:nvPr/>
        </p:nvGrpSpPr>
        <p:grpSpPr>
          <a:xfrm>
            <a:off x="1576970" y="6185480"/>
            <a:ext cx="538480" cy="190500"/>
            <a:chOff x="1576970" y="6185480"/>
            <a:chExt cx="538480" cy="190500"/>
          </a:xfrm>
        </p:grpSpPr>
        <p:sp>
          <p:nvSpPr>
            <p:cNvPr id="358" name="object 358"/>
            <p:cNvSpPr/>
            <p:nvPr/>
          </p:nvSpPr>
          <p:spPr>
            <a:xfrm>
              <a:off x="1576959" y="6195428"/>
              <a:ext cx="114300" cy="177800"/>
            </a:xfrm>
            <a:custGeom>
              <a:avLst/>
              <a:gdLst/>
              <a:ahLst/>
              <a:cxnLst/>
              <a:rect l="l" t="t" r="r" b="b"/>
              <a:pathLst>
                <a:path w="114300" h="177800">
                  <a:moveTo>
                    <a:pt x="114223" y="157480"/>
                  </a:moveTo>
                  <a:lnTo>
                    <a:pt x="24676" y="157480"/>
                  </a:lnTo>
                  <a:lnTo>
                    <a:pt x="24676" y="0"/>
                  </a:lnTo>
                  <a:lnTo>
                    <a:pt x="0" y="0"/>
                  </a:lnTo>
                  <a:lnTo>
                    <a:pt x="0" y="157480"/>
                  </a:lnTo>
                  <a:lnTo>
                    <a:pt x="0" y="177800"/>
                  </a:lnTo>
                  <a:lnTo>
                    <a:pt x="114223" y="177800"/>
                  </a:lnTo>
                  <a:lnTo>
                    <a:pt x="114223" y="1574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13517" y="6245259"/>
              <a:ext cx="115214" cy="130721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856023" y="6245259"/>
              <a:ext cx="116700" cy="130721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997533" y="6185480"/>
              <a:ext cx="117817" cy="188010"/>
            </a:xfrm>
            <a:prstGeom prst="rect">
              <a:avLst/>
            </a:prstGeom>
          </p:spPr>
        </p:pic>
      </p:grpSp>
      <p:pic>
        <p:nvPicPr>
          <p:cNvPr id="362" name="object 362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2202545" y="6182991"/>
            <a:ext cx="245317" cy="192979"/>
          </a:xfrm>
          <a:prstGeom prst="rect">
            <a:avLst/>
          </a:prstGeom>
        </p:spPr>
      </p:pic>
      <p:grpSp>
        <p:nvGrpSpPr>
          <p:cNvPr id="363" name="object 363"/>
          <p:cNvGrpSpPr/>
          <p:nvPr/>
        </p:nvGrpSpPr>
        <p:grpSpPr>
          <a:xfrm>
            <a:off x="2532566" y="6210651"/>
            <a:ext cx="578485" cy="165735"/>
            <a:chOff x="2532566" y="6210651"/>
            <a:chExt cx="578485" cy="165735"/>
          </a:xfrm>
        </p:grpSpPr>
        <p:pic>
          <p:nvPicPr>
            <p:cNvPr id="364" name="object 3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32566" y="6210651"/>
              <a:ext cx="88430" cy="165328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645796" y="6245251"/>
              <a:ext cx="87439" cy="128244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754322" y="6247735"/>
              <a:ext cx="116459" cy="128244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895588" y="6210651"/>
              <a:ext cx="214928" cy="165328"/>
            </a:xfrm>
            <a:prstGeom prst="rect">
              <a:avLst/>
            </a:prstGeom>
          </p:spPr>
        </p:pic>
      </p:grpSp>
      <p:grpSp>
        <p:nvGrpSpPr>
          <p:cNvPr id="368" name="object 368"/>
          <p:cNvGrpSpPr/>
          <p:nvPr/>
        </p:nvGrpSpPr>
        <p:grpSpPr>
          <a:xfrm>
            <a:off x="3206381" y="6195644"/>
            <a:ext cx="179070" cy="178435"/>
            <a:chOff x="3206381" y="6195644"/>
            <a:chExt cx="179070" cy="178435"/>
          </a:xfrm>
        </p:grpSpPr>
        <p:sp>
          <p:nvSpPr>
            <p:cNvPr id="369" name="object 369"/>
            <p:cNvSpPr/>
            <p:nvPr/>
          </p:nvSpPr>
          <p:spPr>
            <a:xfrm>
              <a:off x="3206381" y="619564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7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7" y="177850"/>
                  </a:lnTo>
                  <a:lnTo>
                    <a:pt x="26797" y="52095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705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" name="object 37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268765" y="6245251"/>
              <a:ext cx="116459" cy="128244"/>
            </a:xfrm>
            <a:prstGeom prst="rect">
              <a:avLst/>
            </a:prstGeom>
          </p:spPr>
        </p:pic>
      </p:grpSp>
      <p:grpSp>
        <p:nvGrpSpPr>
          <p:cNvPr id="371" name="object 371"/>
          <p:cNvGrpSpPr/>
          <p:nvPr/>
        </p:nvGrpSpPr>
        <p:grpSpPr>
          <a:xfrm>
            <a:off x="3481096" y="6185472"/>
            <a:ext cx="383540" cy="191135"/>
            <a:chOff x="3481096" y="6185472"/>
            <a:chExt cx="383540" cy="191135"/>
          </a:xfrm>
        </p:grpSpPr>
        <p:pic>
          <p:nvPicPr>
            <p:cNvPr id="372" name="object 3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81096" y="6210651"/>
              <a:ext cx="88430" cy="165328"/>
            </a:xfrm>
            <a:prstGeom prst="rect">
              <a:avLst/>
            </a:prstGeom>
          </p:spPr>
        </p:pic>
        <p:pic>
          <p:nvPicPr>
            <p:cNvPr id="373" name="object 3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94327" y="6185472"/>
              <a:ext cx="116459" cy="188023"/>
            </a:xfrm>
            <a:prstGeom prst="rect">
              <a:avLst/>
            </a:prstGeom>
          </p:spPr>
        </p:pic>
        <p:pic>
          <p:nvPicPr>
            <p:cNvPr id="374" name="object 3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38071" y="6245260"/>
              <a:ext cx="126263" cy="130721"/>
            </a:xfrm>
            <a:prstGeom prst="rect">
              <a:avLst/>
            </a:prstGeom>
          </p:spPr>
        </p:pic>
      </p:grpSp>
      <p:grpSp>
        <p:nvGrpSpPr>
          <p:cNvPr id="375" name="object 375"/>
          <p:cNvGrpSpPr/>
          <p:nvPr/>
        </p:nvGrpSpPr>
        <p:grpSpPr>
          <a:xfrm>
            <a:off x="3962808" y="6245250"/>
            <a:ext cx="929640" cy="194310"/>
            <a:chOff x="3962808" y="6245250"/>
            <a:chExt cx="929640" cy="194310"/>
          </a:xfrm>
        </p:grpSpPr>
        <p:pic>
          <p:nvPicPr>
            <p:cNvPr id="376" name="object 37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962808" y="6245262"/>
              <a:ext cx="131711" cy="194208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121797" y="6245251"/>
              <a:ext cx="233413" cy="130718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4377543" y="6245259"/>
              <a:ext cx="258959" cy="130722"/>
            </a:xfrm>
            <a:prstGeom prst="rect">
              <a:avLst/>
            </a:prstGeom>
          </p:spPr>
        </p:pic>
        <p:pic>
          <p:nvPicPr>
            <p:cNvPr id="379" name="object 379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4656474" y="6245250"/>
              <a:ext cx="235634" cy="130721"/>
            </a:xfrm>
            <a:prstGeom prst="rect">
              <a:avLst/>
            </a:prstGeom>
          </p:spPr>
        </p:pic>
      </p:grpSp>
      <p:grpSp>
        <p:nvGrpSpPr>
          <p:cNvPr id="380" name="object 380"/>
          <p:cNvGrpSpPr/>
          <p:nvPr/>
        </p:nvGrpSpPr>
        <p:grpSpPr>
          <a:xfrm>
            <a:off x="916236" y="5281924"/>
            <a:ext cx="617855" cy="191135"/>
            <a:chOff x="916236" y="5281924"/>
            <a:chExt cx="617855" cy="191135"/>
          </a:xfrm>
        </p:grpSpPr>
        <p:pic>
          <p:nvPicPr>
            <p:cNvPr id="381" name="object 381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916236" y="5281924"/>
              <a:ext cx="369376" cy="188024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09088" y="5341711"/>
              <a:ext cx="115214" cy="130721"/>
            </a:xfrm>
            <a:prstGeom prst="rect">
              <a:avLst/>
            </a:prstGeom>
          </p:spPr>
        </p:pic>
        <p:pic>
          <p:nvPicPr>
            <p:cNvPr id="383" name="object 3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45301" y="5307103"/>
              <a:ext cx="88430" cy="165328"/>
            </a:xfrm>
            <a:prstGeom prst="rect">
              <a:avLst/>
            </a:prstGeom>
          </p:spPr>
        </p:pic>
      </p:grpSp>
      <p:grpSp>
        <p:nvGrpSpPr>
          <p:cNvPr id="384" name="object 384"/>
          <p:cNvGrpSpPr/>
          <p:nvPr/>
        </p:nvGrpSpPr>
        <p:grpSpPr>
          <a:xfrm>
            <a:off x="1621980" y="5292102"/>
            <a:ext cx="160655" cy="180340"/>
            <a:chOff x="1621980" y="5292102"/>
            <a:chExt cx="160655" cy="180340"/>
          </a:xfrm>
        </p:grpSpPr>
        <p:sp>
          <p:nvSpPr>
            <p:cNvPr id="385" name="object 385"/>
            <p:cNvSpPr/>
            <p:nvPr/>
          </p:nvSpPr>
          <p:spPr>
            <a:xfrm>
              <a:off x="1621980" y="5292102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6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6" y="177838"/>
                  </a:lnTo>
                  <a:lnTo>
                    <a:pt x="26796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673120" y="5341702"/>
              <a:ext cx="109131" cy="130721"/>
            </a:xfrm>
            <a:prstGeom prst="rect">
              <a:avLst/>
            </a:prstGeom>
          </p:spPr>
        </p:pic>
      </p:grpSp>
      <p:grpSp>
        <p:nvGrpSpPr>
          <p:cNvPr id="387" name="object 387"/>
          <p:cNvGrpSpPr/>
          <p:nvPr/>
        </p:nvGrpSpPr>
        <p:grpSpPr>
          <a:xfrm>
            <a:off x="1863063" y="5281924"/>
            <a:ext cx="375920" cy="191135"/>
            <a:chOff x="1863063" y="5281924"/>
            <a:chExt cx="375920" cy="191135"/>
          </a:xfrm>
        </p:grpSpPr>
        <p:pic>
          <p:nvPicPr>
            <p:cNvPr id="388" name="object 38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63063" y="5307103"/>
              <a:ext cx="88430" cy="165328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972478" y="5281924"/>
              <a:ext cx="116459" cy="188023"/>
            </a:xfrm>
            <a:prstGeom prst="rect">
              <a:avLst/>
            </a:prstGeom>
          </p:spPr>
        </p:pic>
        <p:pic>
          <p:nvPicPr>
            <p:cNvPr id="390" name="object 39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112415" y="5341712"/>
              <a:ext cx="126263" cy="130721"/>
            </a:xfrm>
            <a:prstGeom prst="rect">
              <a:avLst/>
            </a:prstGeom>
          </p:spPr>
        </p:pic>
      </p:grpSp>
      <p:sp>
        <p:nvSpPr>
          <p:cNvPr id="391" name="object 391"/>
          <p:cNvSpPr/>
          <p:nvPr/>
        </p:nvSpPr>
        <p:spPr>
          <a:xfrm>
            <a:off x="2324557" y="5279453"/>
            <a:ext cx="679450" cy="193040"/>
          </a:xfrm>
          <a:custGeom>
            <a:avLst/>
            <a:gdLst/>
            <a:ahLst/>
            <a:cxnLst/>
            <a:rect l="l" t="t" r="r" b="b"/>
            <a:pathLst>
              <a:path w="679450" h="193039">
                <a:moveTo>
                  <a:pt x="126263" y="139153"/>
                </a:moveTo>
                <a:lnTo>
                  <a:pt x="123952" y="118694"/>
                </a:lnTo>
                <a:lnTo>
                  <a:pt x="122504" y="105791"/>
                </a:lnTo>
                <a:lnTo>
                  <a:pt x="109969" y="81737"/>
                </a:lnTo>
                <a:lnTo>
                  <a:pt x="109613" y="81483"/>
                </a:lnTo>
                <a:lnTo>
                  <a:pt x="101206" y="75399"/>
                </a:lnTo>
                <a:lnTo>
                  <a:pt x="101206" y="118694"/>
                </a:lnTo>
                <a:lnTo>
                  <a:pt x="25298" y="118694"/>
                </a:lnTo>
                <a:lnTo>
                  <a:pt x="28079" y="105498"/>
                </a:lnTo>
                <a:lnTo>
                  <a:pt x="34836" y="93522"/>
                </a:lnTo>
                <a:lnTo>
                  <a:pt x="46316" y="84836"/>
                </a:lnTo>
                <a:lnTo>
                  <a:pt x="63258" y="81483"/>
                </a:lnTo>
                <a:lnTo>
                  <a:pt x="80264" y="84836"/>
                </a:lnTo>
                <a:lnTo>
                  <a:pt x="91668" y="93522"/>
                </a:lnTo>
                <a:lnTo>
                  <a:pt x="98361" y="105498"/>
                </a:lnTo>
                <a:lnTo>
                  <a:pt x="101206" y="118694"/>
                </a:lnTo>
                <a:lnTo>
                  <a:pt x="101206" y="75399"/>
                </a:lnTo>
                <a:lnTo>
                  <a:pt x="89827" y="67157"/>
                </a:lnTo>
                <a:lnTo>
                  <a:pt x="63258" y="62268"/>
                </a:lnTo>
                <a:lnTo>
                  <a:pt x="36677" y="67233"/>
                </a:lnTo>
                <a:lnTo>
                  <a:pt x="16789" y="80949"/>
                </a:lnTo>
                <a:lnTo>
                  <a:pt x="4318" y="101663"/>
                </a:lnTo>
                <a:lnTo>
                  <a:pt x="0" y="127622"/>
                </a:lnTo>
                <a:lnTo>
                  <a:pt x="4318" y="153581"/>
                </a:lnTo>
                <a:lnTo>
                  <a:pt x="16789" y="174307"/>
                </a:lnTo>
                <a:lnTo>
                  <a:pt x="36677" y="188023"/>
                </a:lnTo>
                <a:lnTo>
                  <a:pt x="63258" y="192989"/>
                </a:lnTo>
                <a:lnTo>
                  <a:pt x="82169" y="191249"/>
                </a:lnTo>
                <a:lnTo>
                  <a:pt x="97409" y="186740"/>
                </a:lnTo>
                <a:lnTo>
                  <a:pt x="109169" y="180479"/>
                </a:lnTo>
                <a:lnTo>
                  <a:pt x="117398" y="173761"/>
                </a:lnTo>
                <a:lnTo>
                  <a:pt x="117703" y="173507"/>
                </a:lnTo>
                <a:lnTo>
                  <a:pt x="103568" y="159626"/>
                </a:lnTo>
                <a:lnTo>
                  <a:pt x="95923" y="164922"/>
                </a:lnTo>
                <a:lnTo>
                  <a:pt x="86804" y="169430"/>
                </a:lnTo>
                <a:lnTo>
                  <a:pt x="75984" y="172580"/>
                </a:lnTo>
                <a:lnTo>
                  <a:pt x="63258" y="173761"/>
                </a:lnTo>
                <a:lnTo>
                  <a:pt x="47663" y="170878"/>
                </a:lnTo>
                <a:lnTo>
                  <a:pt x="35991" y="163195"/>
                </a:lnTo>
                <a:lnTo>
                  <a:pt x="28422" y="152146"/>
                </a:lnTo>
                <a:lnTo>
                  <a:pt x="25184" y="139153"/>
                </a:lnTo>
                <a:lnTo>
                  <a:pt x="126263" y="139153"/>
                </a:lnTo>
                <a:close/>
              </a:path>
              <a:path w="679450" h="193039">
                <a:moveTo>
                  <a:pt x="306882" y="5334"/>
                </a:moveTo>
                <a:lnTo>
                  <a:pt x="301066" y="3086"/>
                </a:lnTo>
                <a:lnTo>
                  <a:pt x="294424" y="1409"/>
                </a:lnTo>
                <a:lnTo>
                  <a:pt x="287261" y="355"/>
                </a:lnTo>
                <a:lnTo>
                  <a:pt x="279844" y="0"/>
                </a:lnTo>
                <a:lnTo>
                  <a:pt x="258978" y="4025"/>
                </a:lnTo>
                <a:lnTo>
                  <a:pt x="246329" y="16141"/>
                </a:lnTo>
                <a:lnTo>
                  <a:pt x="240093" y="36360"/>
                </a:lnTo>
                <a:lnTo>
                  <a:pt x="238417" y="64744"/>
                </a:lnTo>
                <a:lnTo>
                  <a:pt x="185712" y="64744"/>
                </a:lnTo>
                <a:lnTo>
                  <a:pt x="186283" y="47853"/>
                </a:lnTo>
                <a:lnTo>
                  <a:pt x="188747" y="35979"/>
                </a:lnTo>
                <a:lnTo>
                  <a:pt x="194183" y="28968"/>
                </a:lnTo>
                <a:lnTo>
                  <a:pt x="203695" y="26670"/>
                </a:lnTo>
                <a:lnTo>
                  <a:pt x="211137" y="26670"/>
                </a:lnTo>
                <a:lnTo>
                  <a:pt x="216966" y="28282"/>
                </a:lnTo>
                <a:lnTo>
                  <a:pt x="221424" y="29895"/>
                </a:lnTo>
                <a:lnTo>
                  <a:pt x="228244" y="12776"/>
                </a:lnTo>
                <a:lnTo>
                  <a:pt x="222631" y="10528"/>
                </a:lnTo>
                <a:lnTo>
                  <a:pt x="216420" y="8851"/>
                </a:lnTo>
                <a:lnTo>
                  <a:pt x="209664" y="7797"/>
                </a:lnTo>
                <a:lnTo>
                  <a:pt x="202450" y="7442"/>
                </a:lnTo>
                <a:lnTo>
                  <a:pt x="182829" y="11163"/>
                </a:lnTo>
                <a:lnTo>
                  <a:pt x="170497" y="22136"/>
                </a:lnTo>
                <a:lnTo>
                  <a:pt x="164096" y="40093"/>
                </a:lnTo>
                <a:lnTo>
                  <a:pt x="162267" y="64744"/>
                </a:lnTo>
                <a:lnTo>
                  <a:pt x="138582" y="64744"/>
                </a:lnTo>
                <a:lnTo>
                  <a:pt x="138582" y="83972"/>
                </a:lnTo>
                <a:lnTo>
                  <a:pt x="162267" y="83972"/>
                </a:lnTo>
                <a:lnTo>
                  <a:pt x="162267" y="190500"/>
                </a:lnTo>
                <a:lnTo>
                  <a:pt x="185712" y="190500"/>
                </a:lnTo>
                <a:lnTo>
                  <a:pt x="185712" y="83972"/>
                </a:lnTo>
                <a:lnTo>
                  <a:pt x="238417" y="83972"/>
                </a:lnTo>
                <a:lnTo>
                  <a:pt x="238417" y="190500"/>
                </a:lnTo>
                <a:lnTo>
                  <a:pt x="261861" y="190500"/>
                </a:lnTo>
                <a:lnTo>
                  <a:pt x="261861" y="83972"/>
                </a:lnTo>
                <a:lnTo>
                  <a:pt x="298196" y="83972"/>
                </a:lnTo>
                <a:lnTo>
                  <a:pt x="298196" y="64744"/>
                </a:lnTo>
                <a:lnTo>
                  <a:pt x="261861" y="64744"/>
                </a:lnTo>
                <a:lnTo>
                  <a:pt x="262458" y="44081"/>
                </a:lnTo>
                <a:lnTo>
                  <a:pt x="265049" y="29933"/>
                </a:lnTo>
                <a:lnTo>
                  <a:pt x="270852" y="21818"/>
                </a:lnTo>
                <a:lnTo>
                  <a:pt x="281076" y="19227"/>
                </a:lnTo>
                <a:lnTo>
                  <a:pt x="288518" y="19227"/>
                </a:lnTo>
                <a:lnTo>
                  <a:pt x="295465" y="20967"/>
                </a:lnTo>
                <a:lnTo>
                  <a:pt x="300050" y="22453"/>
                </a:lnTo>
                <a:lnTo>
                  <a:pt x="306882" y="5334"/>
                </a:lnTo>
                <a:close/>
              </a:path>
              <a:path w="679450" h="193039">
                <a:moveTo>
                  <a:pt x="441604" y="139153"/>
                </a:moveTo>
                <a:lnTo>
                  <a:pt x="439293" y="118694"/>
                </a:lnTo>
                <a:lnTo>
                  <a:pt x="437845" y="105791"/>
                </a:lnTo>
                <a:lnTo>
                  <a:pt x="425297" y="81737"/>
                </a:lnTo>
                <a:lnTo>
                  <a:pt x="424954" y="81483"/>
                </a:lnTo>
                <a:lnTo>
                  <a:pt x="416547" y="75399"/>
                </a:lnTo>
                <a:lnTo>
                  <a:pt x="416547" y="118694"/>
                </a:lnTo>
                <a:lnTo>
                  <a:pt x="340639" y="118694"/>
                </a:lnTo>
                <a:lnTo>
                  <a:pt x="343408" y="105498"/>
                </a:lnTo>
                <a:lnTo>
                  <a:pt x="350177" y="93522"/>
                </a:lnTo>
                <a:lnTo>
                  <a:pt x="361657" y="84836"/>
                </a:lnTo>
                <a:lnTo>
                  <a:pt x="378599" y="81483"/>
                </a:lnTo>
                <a:lnTo>
                  <a:pt x="395592" y="84836"/>
                </a:lnTo>
                <a:lnTo>
                  <a:pt x="407009" y="93522"/>
                </a:lnTo>
                <a:lnTo>
                  <a:pt x="413702" y="105498"/>
                </a:lnTo>
                <a:lnTo>
                  <a:pt x="416547" y="118694"/>
                </a:lnTo>
                <a:lnTo>
                  <a:pt x="416547" y="75399"/>
                </a:lnTo>
                <a:lnTo>
                  <a:pt x="405168" y="67157"/>
                </a:lnTo>
                <a:lnTo>
                  <a:pt x="378599" y="62268"/>
                </a:lnTo>
                <a:lnTo>
                  <a:pt x="352018" y="67233"/>
                </a:lnTo>
                <a:lnTo>
                  <a:pt x="332130" y="80949"/>
                </a:lnTo>
                <a:lnTo>
                  <a:pt x="319659" y="101663"/>
                </a:lnTo>
                <a:lnTo>
                  <a:pt x="315341" y="127622"/>
                </a:lnTo>
                <a:lnTo>
                  <a:pt x="319659" y="153581"/>
                </a:lnTo>
                <a:lnTo>
                  <a:pt x="332130" y="174307"/>
                </a:lnTo>
                <a:lnTo>
                  <a:pt x="352018" y="188023"/>
                </a:lnTo>
                <a:lnTo>
                  <a:pt x="378599" y="192989"/>
                </a:lnTo>
                <a:lnTo>
                  <a:pt x="397510" y="191249"/>
                </a:lnTo>
                <a:lnTo>
                  <a:pt x="412737" y="186740"/>
                </a:lnTo>
                <a:lnTo>
                  <a:pt x="424510" y="180479"/>
                </a:lnTo>
                <a:lnTo>
                  <a:pt x="432727" y="173761"/>
                </a:lnTo>
                <a:lnTo>
                  <a:pt x="433044" y="173507"/>
                </a:lnTo>
                <a:lnTo>
                  <a:pt x="418909" y="159626"/>
                </a:lnTo>
                <a:lnTo>
                  <a:pt x="411264" y="164922"/>
                </a:lnTo>
                <a:lnTo>
                  <a:pt x="402145" y="169430"/>
                </a:lnTo>
                <a:lnTo>
                  <a:pt x="391325" y="172580"/>
                </a:lnTo>
                <a:lnTo>
                  <a:pt x="378599" y="173761"/>
                </a:lnTo>
                <a:lnTo>
                  <a:pt x="363004" y="170878"/>
                </a:lnTo>
                <a:lnTo>
                  <a:pt x="351320" y="163195"/>
                </a:lnTo>
                <a:lnTo>
                  <a:pt x="343763" y="152146"/>
                </a:lnTo>
                <a:lnTo>
                  <a:pt x="340525" y="139153"/>
                </a:lnTo>
                <a:lnTo>
                  <a:pt x="441604" y="139153"/>
                </a:lnTo>
                <a:close/>
              </a:path>
              <a:path w="679450" h="193039">
                <a:moveTo>
                  <a:pt x="576935" y="78511"/>
                </a:moveTo>
                <a:lnTo>
                  <a:pt x="566648" y="70789"/>
                </a:lnTo>
                <a:lnTo>
                  <a:pt x="555155" y="65786"/>
                </a:lnTo>
                <a:lnTo>
                  <a:pt x="542531" y="63080"/>
                </a:lnTo>
                <a:lnTo>
                  <a:pt x="528815" y="62268"/>
                </a:lnTo>
                <a:lnTo>
                  <a:pt x="499948" y="67221"/>
                </a:lnTo>
                <a:lnTo>
                  <a:pt x="478396" y="80949"/>
                </a:lnTo>
                <a:lnTo>
                  <a:pt x="464908" y="101663"/>
                </a:lnTo>
                <a:lnTo>
                  <a:pt x="460235" y="127622"/>
                </a:lnTo>
                <a:lnTo>
                  <a:pt x="464908" y="153581"/>
                </a:lnTo>
                <a:lnTo>
                  <a:pt x="478396" y="174307"/>
                </a:lnTo>
                <a:lnTo>
                  <a:pt x="499948" y="188023"/>
                </a:lnTo>
                <a:lnTo>
                  <a:pt x="528815" y="192989"/>
                </a:lnTo>
                <a:lnTo>
                  <a:pt x="542531" y="192176"/>
                </a:lnTo>
                <a:lnTo>
                  <a:pt x="555155" y="189458"/>
                </a:lnTo>
                <a:lnTo>
                  <a:pt x="566648" y="184454"/>
                </a:lnTo>
                <a:lnTo>
                  <a:pt x="576935" y="176733"/>
                </a:lnTo>
                <a:lnTo>
                  <a:pt x="565277" y="161734"/>
                </a:lnTo>
                <a:lnTo>
                  <a:pt x="557771" y="166700"/>
                </a:lnTo>
                <a:lnTo>
                  <a:pt x="549198" y="170484"/>
                </a:lnTo>
                <a:lnTo>
                  <a:pt x="539546" y="172910"/>
                </a:lnTo>
                <a:lnTo>
                  <a:pt x="528815" y="173761"/>
                </a:lnTo>
                <a:lnTo>
                  <a:pt x="509066" y="169913"/>
                </a:lnTo>
                <a:lnTo>
                  <a:pt x="495223" y="159664"/>
                </a:lnTo>
                <a:lnTo>
                  <a:pt x="487083" y="144932"/>
                </a:lnTo>
                <a:lnTo>
                  <a:pt x="484416" y="127622"/>
                </a:lnTo>
                <a:lnTo>
                  <a:pt x="487083" y="110312"/>
                </a:lnTo>
                <a:lnTo>
                  <a:pt x="495223" y="95567"/>
                </a:lnTo>
                <a:lnTo>
                  <a:pt x="509066" y="85318"/>
                </a:lnTo>
                <a:lnTo>
                  <a:pt x="528815" y="81483"/>
                </a:lnTo>
                <a:lnTo>
                  <a:pt x="539546" y="82334"/>
                </a:lnTo>
                <a:lnTo>
                  <a:pt x="549198" y="84747"/>
                </a:lnTo>
                <a:lnTo>
                  <a:pt x="557771" y="88544"/>
                </a:lnTo>
                <a:lnTo>
                  <a:pt x="565277" y="93522"/>
                </a:lnTo>
                <a:lnTo>
                  <a:pt x="576935" y="78511"/>
                </a:lnTo>
                <a:close/>
              </a:path>
              <a:path w="679450" h="193039">
                <a:moveTo>
                  <a:pt x="678929" y="189382"/>
                </a:moveTo>
                <a:lnTo>
                  <a:pt x="673341" y="171284"/>
                </a:lnTo>
                <a:lnTo>
                  <a:pt x="668515" y="172770"/>
                </a:lnTo>
                <a:lnTo>
                  <a:pt x="662559" y="173888"/>
                </a:lnTo>
                <a:lnTo>
                  <a:pt x="656234" y="173888"/>
                </a:lnTo>
                <a:lnTo>
                  <a:pt x="646544" y="171958"/>
                </a:lnTo>
                <a:lnTo>
                  <a:pt x="641083" y="165798"/>
                </a:lnTo>
                <a:lnTo>
                  <a:pt x="638670" y="154889"/>
                </a:lnTo>
                <a:lnTo>
                  <a:pt x="638124" y="138658"/>
                </a:lnTo>
                <a:lnTo>
                  <a:pt x="638124" y="83972"/>
                </a:lnTo>
                <a:lnTo>
                  <a:pt x="674458" y="83972"/>
                </a:lnTo>
                <a:lnTo>
                  <a:pt x="674458" y="64744"/>
                </a:lnTo>
                <a:lnTo>
                  <a:pt x="638124" y="64744"/>
                </a:lnTo>
                <a:lnTo>
                  <a:pt x="638124" y="27660"/>
                </a:lnTo>
                <a:lnTo>
                  <a:pt x="614680" y="27660"/>
                </a:lnTo>
                <a:lnTo>
                  <a:pt x="614680" y="64744"/>
                </a:lnTo>
                <a:lnTo>
                  <a:pt x="590499" y="64744"/>
                </a:lnTo>
                <a:lnTo>
                  <a:pt x="590499" y="83972"/>
                </a:lnTo>
                <a:lnTo>
                  <a:pt x="614680" y="83972"/>
                </a:lnTo>
                <a:lnTo>
                  <a:pt x="614680" y="138658"/>
                </a:lnTo>
                <a:lnTo>
                  <a:pt x="616356" y="163258"/>
                </a:lnTo>
                <a:lnTo>
                  <a:pt x="622617" y="180149"/>
                </a:lnTo>
                <a:lnTo>
                  <a:pt x="635292" y="189865"/>
                </a:lnTo>
                <a:lnTo>
                  <a:pt x="656234" y="192989"/>
                </a:lnTo>
                <a:lnTo>
                  <a:pt x="664044" y="192989"/>
                </a:lnTo>
                <a:lnTo>
                  <a:pt x="673963" y="191376"/>
                </a:lnTo>
                <a:lnTo>
                  <a:pt x="678929" y="18938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2" name="object 392"/>
          <p:cNvGrpSpPr/>
          <p:nvPr/>
        </p:nvGrpSpPr>
        <p:grpSpPr>
          <a:xfrm>
            <a:off x="3086783" y="5341703"/>
            <a:ext cx="277495" cy="130810"/>
            <a:chOff x="3086783" y="5341703"/>
            <a:chExt cx="277495" cy="130810"/>
          </a:xfrm>
        </p:grpSpPr>
        <p:pic>
          <p:nvPicPr>
            <p:cNvPr id="393" name="object 39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086783" y="5341713"/>
              <a:ext cx="137159" cy="130708"/>
            </a:xfrm>
            <a:prstGeom prst="rect">
              <a:avLst/>
            </a:prstGeom>
          </p:spPr>
        </p:pic>
        <p:pic>
          <p:nvPicPr>
            <p:cNvPr id="394" name="object 39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47414" y="5341703"/>
              <a:ext cx="116459" cy="128244"/>
            </a:xfrm>
            <a:prstGeom prst="rect">
              <a:avLst/>
            </a:prstGeom>
          </p:spPr>
        </p:pic>
      </p:grpSp>
      <p:grpSp>
        <p:nvGrpSpPr>
          <p:cNvPr id="395" name="object 395"/>
          <p:cNvGrpSpPr/>
          <p:nvPr/>
        </p:nvGrpSpPr>
        <p:grpSpPr>
          <a:xfrm>
            <a:off x="3452131" y="5281924"/>
            <a:ext cx="375920" cy="191135"/>
            <a:chOff x="3452131" y="5281924"/>
            <a:chExt cx="375920" cy="191135"/>
          </a:xfrm>
        </p:grpSpPr>
        <p:pic>
          <p:nvPicPr>
            <p:cNvPr id="396" name="object 39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452131" y="5307103"/>
              <a:ext cx="88430" cy="165328"/>
            </a:xfrm>
            <a:prstGeom prst="rect">
              <a:avLst/>
            </a:prstGeom>
          </p:spPr>
        </p:pic>
        <p:pic>
          <p:nvPicPr>
            <p:cNvPr id="397" name="object 39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561547" y="5281924"/>
              <a:ext cx="116459" cy="188023"/>
            </a:xfrm>
            <a:prstGeom prst="rect">
              <a:avLst/>
            </a:prstGeom>
          </p:spPr>
        </p:pic>
        <p:pic>
          <p:nvPicPr>
            <p:cNvPr id="398" name="object 39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01483" y="5341712"/>
              <a:ext cx="126263" cy="130721"/>
            </a:xfrm>
            <a:prstGeom prst="rect">
              <a:avLst/>
            </a:prstGeom>
          </p:spPr>
        </p:pic>
      </p:grpSp>
      <p:grpSp>
        <p:nvGrpSpPr>
          <p:cNvPr id="399" name="object 399"/>
          <p:cNvGrpSpPr/>
          <p:nvPr/>
        </p:nvGrpSpPr>
        <p:grpSpPr>
          <a:xfrm>
            <a:off x="3913639" y="5292102"/>
            <a:ext cx="1338580" cy="243840"/>
            <a:chOff x="3913639" y="5292102"/>
            <a:chExt cx="1338580" cy="243840"/>
          </a:xfrm>
        </p:grpSpPr>
        <p:pic>
          <p:nvPicPr>
            <p:cNvPr id="400" name="object 400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3913639" y="5341711"/>
              <a:ext cx="266058" cy="130721"/>
            </a:xfrm>
            <a:prstGeom prst="rect">
              <a:avLst/>
            </a:prstGeom>
          </p:spPr>
        </p:pic>
        <p:pic>
          <p:nvPicPr>
            <p:cNvPr id="401" name="object 401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203174" y="5341711"/>
              <a:ext cx="187896" cy="128231"/>
            </a:xfrm>
            <a:prstGeom prst="rect">
              <a:avLst/>
            </a:prstGeom>
          </p:spPr>
        </p:pic>
        <p:pic>
          <p:nvPicPr>
            <p:cNvPr id="402" name="object 40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419508" y="5341711"/>
              <a:ext cx="187896" cy="128231"/>
            </a:xfrm>
            <a:prstGeom prst="rect">
              <a:avLst/>
            </a:prstGeom>
          </p:spPr>
        </p:pic>
        <p:pic>
          <p:nvPicPr>
            <p:cNvPr id="403" name="object 40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635839" y="5344187"/>
              <a:ext cx="116459" cy="128244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80728" y="5341703"/>
              <a:ext cx="116459" cy="128244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4925631" y="5292102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976758" y="5307103"/>
              <a:ext cx="274905" cy="228818"/>
            </a:xfrm>
            <a:prstGeom prst="rect">
              <a:avLst/>
            </a:prstGeom>
          </p:spPr>
        </p:pic>
      </p:grpSp>
      <p:grpSp>
        <p:nvGrpSpPr>
          <p:cNvPr id="407" name="object 407"/>
          <p:cNvGrpSpPr/>
          <p:nvPr/>
        </p:nvGrpSpPr>
        <p:grpSpPr>
          <a:xfrm>
            <a:off x="5337446" y="5279443"/>
            <a:ext cx="550545" cy="193040"/>
            <a:chOff x="5337446" y="5279443"/>
            <a:chExt cx="550545" cy="193040"/>
          </a:xfrm>
        </p:grpSpPr>
        <p:pic>
          <p:nvPicPr>
            <p:cNvPr id="408" name="object 408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337446" y="5279443"/>
              <a:ext cx="339009" cy="192979"/>
            </a:xfrm>
            <a:prstGeom prst="rect">
              <a:avLst/>
            </a:prstGeom>
          </p:spPr>
        </p:pic>
        <p:pic>
          <p:nvPicPr>
            <p:cNvPr id="409" name="object 40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699938" y="5341711"/>
              <a:ext cx="187896" cy="128231"/>
            </a:xfrm>
            <a:prstGeom prst="rect">
              <a:avLst/>
            </a:prstGeom>
          </p:spPr>
        </p:pic>
      </p:grpSp>
      <p:grpSp>
        <p:nvGrpSpPr>
          <p:cNvPr id="410" name="object 410"/>
          <p:cNvGrpSpPr/>
          <p:nvPr/>
        </p:nvGrpSpPr>
        <p:grpSpPr>
          <a:xfrm>
            <a:off x="5976089" y="5281924"/>
            <a:ext cx="375920" cy="191135"/>
            <a:chOff x="5976089" y="5281924"/>
            <a:chExt cx="375920" cy="191135"/>
          </a:xfrm>
        </p:grpSpPr>
        <p:pic>
          <p:nvPicPr>
            <p:cNvPr id="411" name="object 41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976089" y="5307103"/>
              <a:ext cx="88430" cy="165328"/>
            </a:xfrm>
            <a:prstGeom prst="rect">
              <a:avLst/>
            </a:prstGeom>
          </p:spPr>
        </p:pic>
        <p:pic>
          <p:nvPicPr>
            <p:cNvPr id="412" name="object 41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085511" y="5281924"/>
              <a:ext cx="116459" cy="188023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225434" y="5341712"/>
              <a:ext cx="126263" cy="130721"/>
            </a:xfrm>
            <a:prstGeom prst="rect">
              <a:avLst/>
            </a:prstGeom>
          </p:spPr>
        </p:pic>
      </p:grpSp>
      <p:grpSp>
        <p:nvGrpSpPr>
          <p:cNvPr id="414" name="object 414"/>
          <p:cNvGrpSpPr/>
          <p:nvPr/>
        </p:nvGrpSpPr>
        <p:grpSpPr>
          <a:xfrm>
            <a:off x="6442553" y="5281928"/>
            <a:ext cx="450215" cy="190500"/>
            <a:chOff x="6442553" y="5281928"/>
            <a:chExt cx="450215" cy="190500"/>
          </a:xfrm>
        </p:grpSpPr>
        <p:pic>
          <p:nvPicPr>
            <p:cNvPr id="415" name="object 415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6442553" y="5281928"/>
              <a:ext cx="170939" cy="190503"/>
            </a:xfrm>
            <a:prstGeom prst="rect">
              <a:avLst/>
            </a:prstGeom>
          </p:spPr>
        </p:pic>
        <p:pic>
          <p:nvPicPr>
            <p:cNvPr id="416" name="object 41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636977" y="5341711"/>
              <a:ext cx="116700" cy="130721"/>
            </a:xfrm>
            <a:prstGeom prst="rect">
              <a:avLst/>
            </a:prstGeom>
          </p:spPr>
        </p:pic>
        <p:pic>
          <p:nvPicPr>
            <p:cNvPr id="417" name="object 41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6774668" y="5281932"/>
              <a:ext cx="117817" cy="188010"/>
            </a:xfrm>
            <a:prstGeom prst="rect">
              <a:avLst/>
            </a:prstGeom>
          </p:spPr>
        </p:pic>
      </p:grpSp>
      <p:pic>
        <p:nvPicPr>
          <p:cNvPr id="418" name="object 418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6972066" y="5279443"/>
            <a:ext cx="241509" cy="192979"/>
          </a:xfrm>
          <a:prstGeom prst="rect">
            <a:avLst/>
          </a:prstGeom>
        </p:spPr>
      </p:pic>
      <p:grpSp>
        <p:nvGrpSpPr>
          <p:cNvPr id="419" name="object 419"/>
          <p:cNvGrpSpPr/>
          <p:nvPr/>
        </p:nvGrpSpPr>
        <p:grpSpPr>
          <a:xfrm>
            <a:off x="7298093" y="5292102"/>
            <a:ext cx="1289685" cy="180340"/>
            <a:chOff x="7298093" y="5292102"/>
            <a:chExt cx="1289685" cy="180340"/>
          </a:xfrm>
        </p:grpSpPr>
        <p:sp>
          <p:nvSpPr>
            <p:cNvPr id="420" name="object 420"/>
            <p:cNvSpPr/>
            <p:nvPr/>
          </p:nvSpPr>
          <p:spPr>
            <a:xfrm>
              <a:off x="7298093" y="5292102"/>
              <a:ext cx="681990" cy="180340"/>
            </a:xfrm>
            <a:custGeom>
              <a:avLst/>
              <a:gdLst/>
              <a:ahLst/>
              <a:cxnLst/>
              <a:rect l="l" t="t" r="r" b="b"/>
              <a:pathLst>
                <a:path w="681990" h="180339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681990" h="180339">
                  <a:moveTo>
                    <a:pt x="30137" y="6692"/>
                  </a:moveTo>
                  <a:lnTo>
                    <a:pt x="23444" y="0"/>
                  </a:lnTo>
                  <a:lnTo>
                    <a:pt x="6692" y="0"/>
                  </a:lnTo>
                  <a:lnTo>
                    <a:pt x="0" y="6692"/>
                  </a:lnTo>
                  <a:lnTo>
                    <a:pt x="0" y="23431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31"/>
                  </a:lnTo>
                  <a:lnTo>
                    <a:pt x="30137" y="6692"/>
                  </a:lnTo>
                  <a:close/>
                </a:path>
                <a:path w="681990" h="180339">
                  <a:moveTo>
                    <a:pt x="175031" y="110261"/>
                  </a:moveTo>
                  <a:lnTo>
                    <a:pt x="171653" y="85509"/>
                  </a:lnTo>
                  <a:lnTo>
                    <a:pt x="161302" y="66357"/>
                  </a:lnTo>
                  <a:lnTo>
                    <a:pt x="143586" y="53987"/>
                  </a:lnTo>
                  <a:lnTo>
                    <a:pt x="118110" y="49606"/>
                  </a:lnTo>
                  <a:lnTo>
                    <a:pt x="105168" y="51320"/>
                  </a:lnTo>
                  <a:lnTo>
                    <a:pt x="94564" y="55968"/>
                  </a:lnTo>
                  <a:lnTo>
                    <a:pt x="86702" y="62801"/>
                  </a:lnTo>
                  <a:lnTo>
                    <a:pt x="82016" y="71069"/>
                  </a:lnTo>
                  <a:lnTo>
                    <a:pt x="82016" y="52095"/>
                  </a:lnTo>
                  <a:lnTo>
                    <a:pt x="58572" y="52095"/>
                  </a:lnTo>
                  <a:lnTo>
                    <a:pt x="58572" y="177850"/>
                  </a:lnTo>
                  <a:lnTo>
                    <a:pt x="82016" y="177850"/>
                  </a:lnTo>
                  <a:lnTo>
                    <a:pt x="82016" y="110261"/>
                  </a:lnTo>
                  <a:lnTo>
                    <a:pt x="83616" y="94424"/>
                  </a:lnTo>
                  <a:lnTo>
                    <a:pt x="89204" y="81229"/>
                  </a:lnTo>
                  <a:lnTo>
                    <a:pt x="99910" y="72186"/>
                  </a:lnTo>
                  <a:lnTo>
                    <a:pt x="116865" y="68834"/>
                  </a:lnTo>
                  <a:lnTo>
                    <a:pt x="133794" y="72186"/>
                  </a:lnTo>
                  <a:lnTo>
                    <a:pt x="144462" y="81229"/>
                  </a:lnTo>
                  <a:lnTo>
                    <a:pt x="149999" y="94424"/>
                  </a:lnTo>
                  <a:lnTo>
                    <a:pt x="151599" y="110261"/>
                  </a:lnTo>
                  <a:lnTo>
                    <a:pt x="151599" y="177850"/>
                  </a:lnTo>
                  <a:lnTo>
                    <a:pt x="175031" y="177850"/>
                  </a:lnTo>
                  <a:lnTo>
                    <a:pt x="175031" y="110261"/>
                  </a:lnTo>
                  <a:close/>
                </a:path>
                <a:path w="681990" h="180339">
                  <a:moveTo>
                    <a:pt x="321652" y="52095"/>
                  </a:moveTo>
                  <a:lnTo>
                    <a:pt x="296354" y="52095"/>
                  </a:lnTo>
                  <a:lnTo>
                    <a:pt x="255054" y="153047"/>
                  </a:lnTo>
                  <a:lnTo>
                    <a:pt x="213753" y="52095"/>
                  </a:lnTo>
                  <a:lnTo>
                    <a:pt x="188455" y="52095"/>
                  </a:lnTo>
                  <a:lnTo>
                    <a:pt x="242646" y="177850"/>
                  </a:lnTo>
                  <a:lnTo>
                    <a:pt x="267462" y="177850"/>
                  </a:lnTo>
                  <a:lnTo>
                    <a:pt x="321652" y="52095"/>
                  </a:lnTo>
                  <a:close/>
                </a:path>
                <a:path w="681990" h="180339">
                  <a:moveTo>
                    <a:pt x="454164" y="126504"/>
                  </a:moveTo>
                  <a:lnTo>
                    <a:pt x="437857" y="69088"/>
                  </a:lnTo>
                  <a:lnTo>
                    <a:pt x="429107" y="62750"/>
                  </a:lnTo>
                  <a:lnTo>
                    <a:pt x="429107" y="106045"/>
                  </a:lnTo>
                  <a:lnTo>
                    <a:pt x="353199" y="106045"/>
                  </a:lnTo>
                  <a:lnTo>
                    <a:pt x="355968" y="92849"/>
                  </a:lnTo>
                  <a:lnTo>
                    <a:pt x="362737" y="80873"/>
                  </a:lnTo>
                  <a:lnTo>
                    <a:pt x="374218" y="72186"/>
                  </a:lnTo>
                  <a:lnTo>
                    <a:pt x="391160" y="68834"/>
                  </a:lnTo>
                  <a:lnTo>
                    <a:pt x="408152" y="72186"/>
                  </a:lnTo>
                  <a:lnTo>
                    <a:pt x="419569" y="80873"/>
                  </a:lnTo>
                  <a:lnTo>
                    <a:pt x="426262" y="92849"/>
                  </a:lnTo>
                  <a:lnTo>
                    <a:pt x="429107" y="106045"/>
                  </a:lnTo>
                  <a:lnTo>
                    <a:pt x="429107" y="62750"/>
                  </a:lnTo>
                  <a:lnTo>
                    <a:pt x="417728" y="54508"/>
                  </a:lnTo>
                  <a:lnTo>
                    <a:pt x="391160" y="49618"/>
                  </a:lnTo>
                  <a:lnTo>
                    <a:pt x="364578" y="54584"/>
                  </a:lnTo>
                  <a:lnTo>
                    <a:pt x="344690" y="68300"/>
                  </a:lnTo>
                  <a:lnTo>
                    <a:pt x="332219" y="89014"/>
                  </a:lnTo>
                  <a:lnTo>
                    <a:pt x="327901" y="114973"/>
                  </a:lnTo>
                  <a:lnTo>
                    <a:pt x="332219" y="140931"/>
                  </a:lnTo>
                  <a:lnTo>
                    <a:pt x="344690" y="161658"/>
                  </a:lnTo>
                  <a:lnTo>
                    <a:pt x="364578" y="175374"/>
                  </a:lnTo>
                  <a:lnTo>
                    <a:pt x="391160" y="180340"/>
                  </a:lnTo>
                  <a:lnTo>
                    <a:pt x="410070" y="178600"/>
                  </a:lnTo>
                  <a:lnTo>
                    <a:pt x="425297" y="174091"/>
                  </a:lnTo>
                  <a:lnTo>
                    <a:pt x="437070" y="167830"/>
                  </a:lnTo>
                  <a:lnTo>
                    <a:pt x="445287" y="161112"/>
                  </a:lnTo>
                  <a:lnTo>
                    <a:pt x="445604" y="160858"/>
                  </a:lnTo>
                  <a:lnTo>
                    <a:pt x="431469" y="146977"/>
                  </a:lnTo>
                  <a:lnTo>
                    <a:pt x="423824" y="152273"/>
                  </a:lnTo>
                  <a:lnTo>
                    <a:pt x="414705" y="156781"/>
                  </a:lnTo>
                  <a:lnTo>
                    <a:pt x="403885" y="159931"/>
                  </a:lnTo>
                  <a:lnTo>
                    <a:pt x="391160" y="161112"/>
                  </a:lnTo>
                  <a:lnTo>
                    <a:pt x="375564" y="158229"/>
                  </a:lnTo>
                  <a:lnTo>
                    <a:pt x="363880" y="150545"/>
                  </a:lnTo>
                  <a:lnTo>
                    <a:pt x="356323" y="139496"/>
                  </a:lnTo>
                  <a:lnTo>
                    <a:pt x="353085" y="126504"/>
                  </a:lnTo>
                  <a:lnTo>
                    <a:pt x="454164" y="126504"/>
                  </a:lnTo>
                  <a:close/>
                </a:path>
                <a:path w="681990" h="180339">
                  <a:moveTo>
                    <a:pt x="579450" y="143129"/>
                  </a:moveTo>
                  <a:lnTo>
                    <a:pt x="550316" y="109258"/>
                  </a:lnTo>
                  <a:lnTo>
                    <a:pt x="515213" y="100698"/>
                  </a:lnTo>
                  <a:lnTo>
                    <a:pt x="506056" y="96926"/>
                  </a:lnTo>
                  <a:lnTo>
                    <a:pt x="500634" y="91757"/>
                  </a:lnTo>
                  <a:lnTo>
                    <a:pt x="498843" y="84582"/>
                  </a:lnTo>
                  <a:lnTo>
                    <a:pt x="500748" y="77673"/>
                  </a:lnTo>
                  <a:lnTo>
                    <a:pt x="506082" y="72758"/>
                  </a:lnTo>
                  <a:lnTo>
                    <a:pt x="514273" y="69811"/>
                  </a:lnTo>
                  <a:lnTo>
                    <a:pt x="524764" y="68834"/>
                  </a:lnTo>
                  <a:lnTo>
                    <a:pt x="533933" y="69265"/>
                  </a:lnTo>
                  <a:lnTo>
                    <a:pt x="542988" y="70751"/>
                  </a:lnTo>
                  <a:lnTo>
                    <a:pt x="552145" y="73545"/>
                  </a:lnTo>
                  <a:lnTo>
                    <a:pt x="561594" y="77889"/>
                  </a:lnTo>
                  <a:lnTo>
                    <a:pt x="572503" y="62014"/>
                  </a:lnTo>
                  <a:lnTo>
                    <a:pt x="563422" y="57150"/>
                  </a:lnTo>
                  <a:lnTo>
                    <a:pt x="552780" y="53200"/>
                  </a:lnTo>
                  <a:lnTo>
                    <a:pt x="540054" y="50571"/>
                  </a:lnTo>
                  <a:lnTo>
                    <a:pt x="524764" y="49606"/>
                  </a:lnTo>
                  <a:lnTo>
                    <a:pt x="502907" y="52209"/>
                  </a:lnTo>
                  <a:lnTo>
                    <a:pt x="487235" y="59474"/>
                  </a:lnTo>
                  <a:lnTo>
                    <a:pt x="477812" y="70535"/>
                  </a:lnTo>
                  <a:lnTo>
                    <a:pt x="474649" y="84582"/>
                  </a:lnTo>
                  <a:lnTo>
                    <a:pt x="477431" y="98310"/>
                  </a:lnTo>
                  <a:lnTo>
                    <a:pt x="486181" y="109156"/>
                  </a:lnTo>
                  <a:lnTo>
                    <a:pt x="501548" y="117424"/>
                  </a:lnTo>
                  <a:lnTo>
                    <a:pt x="524141" y="123405"/>
                  </a:lnTo>
                  <a:lnTo>
                    <a:pt x="538060" y="126504"/>
                  </a:lnTo>
                  <a:lnTo>
                    <a:pt x="547751" y="130327"/>
                  </a:lnTo>
                  <a:lnTo>
                    <a:pt x="553427" y="135636"/>
                  </a:lnTo>
                  <a:lnTo>
                    <a:pt x="555269" y="143129"/>
                  </a:lnTo>
                  <a:lnTo>
                    <a:pt x="553783" y="150698"/>
                  </a:lnTo>
                  <a:lnTo>
                    <a:pt x="548716" y="156349"/>
                  </a:lnTo>
                  <a:lnTo>
                    <a:pt x="539102" y="159893"/>
                  </a:lnTo>
                  <a:lnTo>
                    <a:pt x="524014" y="161112"/>
                  </a:lnTo>
                  <a:lnTo>
                    <a:pt x="514565" y="160489"/>
                  </a:lnTo>
                  <a:lnTo>
                    <a:pt x="503783" y="158381"/>
                  </a:lnTo>
                  <a:lnTo>
                    <a:pt x="492429" y="154406"/>
                  </a:lnTo>
                  <a:lnTo>
                    <a:pt x="481228" y="148209"/>
                  </a:lnTo>
                  <a:lnTo>
                    <a:pt x="470319" y="164084"/>
                  </a:lnTo>
                  <a:lnTo>
                    <a:pt x="482092" y="171691"/>
                  </a:lnTo>
                  <a:lnTo>
                    <a:pt x="495122" y="176720"/>
                  </a:lnTo>
                  <a:lnTo>
                    <a:pt x="509168" y="179476"/>
                  </a:lnTo>
                  <a:lnTo>
                    <a:pt x="524014" y="180327"/>
                  </a:lnTo>
                  <a:lnTo>
                    <a:pt x="546912" y="178181"/>
                  </a:lnTo>
                  <a:lnTo>
                    <a:pt x="564388" y="171488"/>
                  </a:lnTo>
                  <a:lnTo>
                    <a:pt x="575538" y="159918"/>
                  </a:lnTo>
                  <a:lnTo>
                    <a:pt x="579450" y="143129"/>
                  </a:lnTo>
                  <a:close/>
                </a:path>
                <a:path w="681990" h="180339">
                  <a:moveTo>
                    <a:pt x="681431" y="176733"/>
                  </a:moveTo>
                  <a:lnTo>
                    <a:pt x="675843" y="158635"/>
                  </a:lnTo>
                  <a:lnTo>
                    <a:pt x="671017" y="160121"/>
                  </a:lnTo>
                  <a:lnTo>
                    <a:pt x="665060" y="161239"/>
                  </a:lnTo>
                  <a:lnTo>
                    <a:pt x="658736" y="161239"/>
                  </a:lnTo>
                  <a:lnTo>
                    <a:pt x="649046" y="159308"/>
                  </a:lnTo>
                  <a:lnTo>
                    <a:pt x="643585" y="153149"/>
                  </a:lnTo>
                  <a:lnTo>
                    <a:pt x="641172" y="142240"/>
                  </a:lnTo>
                  <a:lnTo>
                    <a:pt x="640626" y="126009"/>
                  </a:lnTo>
                  <a:lnTo>
                    <a:pt x="640626" y="71323"/>
                  </a:lnTo>
                  <a:lnTo>
                    <a:pt x="676960" y="71323"/>
                  </a:lnTo>
                  <a:lnTo>
                    <a:pt x="676960" y="52095"/>
                  </a:lnTo>
                  <a:lnTo>
                    <a:pt x="640626" y="52095"/>
                  </a:lnTo>
                  <a:lnTo>
                    <a:pt x="640626" y="15011"/>
                  </a:lnTo>
                  <a:lnTo>
                    <a:pt x="617181" y="15011"/>
                  </a:lnTo>
                  <a:lnTo>
                    <a:pt x="617181" y="52095"/>
                  </a:lnTo>
                  <a:lnTo>
                    <a:pt x="593001" y="52095"/>
                  </a:lnTo>
                  <a:lnTo>
                    <a:pt x="593001" y="71323"/>
                  </a:lnTo>
                  <a:lnTo>
                    <a:pt x="617181" y="71323"/>
                  </a:lnTo>
                  <a:lnTo>
                    <a:pt x="617181" y="126009"/>
                  </a:lnTo>
                  <a:lnTo>
                    <a:pt x="618858" y="150609"/>
                  </a:lnTo>
                  <a:lnTo>
                    <a:pt x="625119" y="167500"/>
                  </a:lnTo>
                  <a:lnTo>
                    <a:pt x="637794" y="177215"/>
                  </a:lnTo>
                  <a:lnTo>
                    <a:pt x="658736" y="180340"/>
                  </a:lnTo>
                  <a:lnTo>
                    <a:pt x="666546" y="180340"/>
                  </a:lnTo>
                  <a:lnTo>
                    <a:pt x="676465" y="178727"/>
                  </a:lnTo>
                  <a:lnTo>
                    <a:pt x="681431" y="17673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8000523" y="5341711"/>
              <a:ext cx="187896" cy="128231"/>
            </a:xfrm>
            <a:prstGeom prst="rect">
              <a:avLst/>
            </a:prstGeom>
          </p:spPr>
        </p:pic>
        <p:pic>
          <p:nvPicPr>
            <p:cNvPr id="422" name="object 42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211893" y="5341712"/>
              <a:ext cx="126263" cy="130721"/>
            </a:xfrm>
            <a:prstGeom prst="rect">
              <a:avLst/>
            </a:prstGeom>
          </p:spPr>
        </p:pic>
        <p:pic>
          <p:nvPicPr>
            <p:cNvPr id="423" name="object 42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61751" y="5341703"/>
              <a:ext cx="116458" cy="128244"/>
            </a:xfrm>
            <a:prstGeom prst="rect">
              <a:avLst/>
            </a:prstGeom>
          </p:spPr>
        </p:pic>
        <p:pic>
          <p:nvPicPr>
            <p:cNvPr id="424" name="object 42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499209" y="5307103"/>
              <a:ext cx="88430" cy="165328"/>
            </a:xfrm>
            <a:prstGeom prst="rect">
              <a:avLst/>
            </a:prstGeom>
          </p:spPr>
        </p:pic>
      </p:grpSp>
      <p:grpSp>
        <p:nvGrpSpPr>
          <p:cNvPr id="425" name="object 425"/>
          <p:cNvGrpSpPr/>
          <p:nvPr/>
        </p:nvGrpSpPr>
        <p:grpSpPr>
          <a:xfrm>
            <a:off x="8668443" y="5279443"/>
            <a:ext cx="550545" cy="193040"/>
            <a:chOff x="8668443" y="5279443"/>
            <a:chExt cx="550545" cy="193040"/>
          </a:xfrm>
        </p:grpSpPr>
        <p:pic>
          <p:nvPicPr>
            <p:cNvPr id="426" name="object 426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8668443" y="5279443"/>
              <a:ext cx="339022" cy="192979"/>
            </a:xfrm>
            <a:prstGeom prst="rect">
              <a:avLst/>
            </a:prstGeom>
          </p:spPr>
        </p:pic>
        <p:pic>
          <p:nvPicPr>
            <p:cNvPr id="427" name="object 42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030948" y="5341711"/>
              <a:ext cx="187896" cy="128231"/>
            </a:xfrm>
            <a:prstGeom prst="rect">
              <a:avLst/>
            </a:prstGeom>
          </p:spPr>
        </p:pic>
      </p:grpSp>
      <p:grpSp>
        <p:nvGrpSpPr>
          <p:cNvPr id="428" name="object 428"/>
          <p:cNvGrpSpPr/>
          <p:nvPr/>
        </p:nvGrpSpPr>
        <p:grpSpPr>
          <a:xfrm>
            <a:off x="9307086" y="5289618"/>
            <a:ext cx="782320" cy="182880"/>
            <a:chOff x="9307086" y="5289618"/>
            <a:chExt cx="782320" cy="182880"/>
          </a:xfrm>
        </p:grpSpPr>
        <p:pic>
          <p:nvPicPr>
            <p:cNvPr id="429" name="object 429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9307086" y="5289618"/>
              <a:ext cx="306247" cy="182816"/>
            </a:xfrm>
            <a:prstGeom prst="rect">
              <a:avLst/>
            </a:prstGeom>
          </p:spPr>
        </p:pic>
        <p:pic>
          <p:nvPicPr>
            <p:cNvPr id="430" name="object 430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9634339" y="5289618"/>
              <a:ext cx="454484" cy="182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5727" y="936116"/>
            <a:ext cx="978535" cy="285750"/>
            <a:chOff x="885727" y="936116"/>
            <a:chExt cx="978535" cy="285750"/>
          </a:xfrm>
        </p:grpSpPr>
        <p:sp>
          <p:nvSpPr>
            <p:cNvPr id="3" name="object 3"/>
            <p:cNvSpPr/>
            <p:nvPr/>
          </p:nvSpPr>
          <p:spPr>
            <a:xfrm>
              <a:off x="885723" y="936116"/>
              <a:ext cx="579755" cy="282575"/>
            </a:xfrm>
            <a:custGeom>
              <a:avLst/>
              <a:gdLst/>
              <a:ahLst/>
              <a:cxnLst/>
              <a:rect l="l" t="t" r="r" b="b"/>
              <a:pathLst>
                <a:path w="579755" h="282575">
                  <a:moveTo>
                    <a:pt x="365747" y="15265"/>
                  </a:moveTo>
                  <a:lnTo>
                    <a:pt x="311607" y="15265"/>
                  </a:lnTo>
                  <a:lnTo>
                    <a:pt x="259702" y="197954"/>
                  </a:lnTo>
                  <a:lnTo>
                    <a:pt x="210223" y="15265"/>
                  </a:lnTo>
                  <a:lnTo>
                    <a:pt x="155524" y="15265"/>
                  </a:lnTo>
                  <a:lnTo>
                    <a:pt x="106045" y="197954"/>
                  </a:lnTo>
                  <a:lnTo>
                    <a:pt x="54140" y="15265"/>
                  </a:lnTo>
                  <a:lnTo>
                    <a:pt x="0" y="15265"/>
                  </a:lnTo>
                  <a:lnTo>
                    <a:pt x="82042" y="282041"/>
                  </a:lnTo>
                  <a:lnTo>
                    <a:pt x="130403" y="282041"/>
                  </a:lnTo>
                  <a:lnTo>
                    <a:pt x="182867" y="84467"/>
                  </a:lnTo>
                  <a:lnTo>
                    <a:pt x="235331" y="282041"/>
                  </a:lnTo>
                  <a:lnTo>
                    <a:pt x="283705" y="282041"/>
                  </a:lnTo>
                  <a:lnTo>
                    <a:pt x="365747" y="15265"/>
                  </a:lnTo>
                  <a:close/>
                </a:path>
                <a:path w="579755" h="282575">
                  <a:moveTo>
                    <a:pt x="579132" y="180263"/>
                  </a:moveTo>
                  <a:lnTo>
                    <a:pt x="573214" y="140449"/>
                  </a:lnTo>
                  <a:lnTo>
                    <a:pt x="556260" y="111620"/>
                  </a:lnTo>
                  <a:lnTo>
                    <a:pt x="529437" y="94094"/>
                  </a:lnTo>
                  <a:lnTo>
                    <a:pt x="493928" y="88176"/>
                  </a:lnTo>
                  <a:lnTo>
                    <a:pt x="478358" y="89954"/>
                  </a:lnTo>
                  <a:lnTo>
                    <a:pt x="462737" y="95618"/>
                  </a:lnTo>
                  <a:lnTo>
                    <a:pt x="449313" y="105765"/>
                  </a:lnTo>
                  <a:lnTo>
                    <a:pt x="440347" y="120916"/>
                  </a:lnTo>
                  <a:lnTo>
                    <a:pt x="440347" y="0"/>
                  </a:lnTo>
                  <a:lnTo>
                    <a:pt x="393649" y="0"/>
                  </a:lnTo>
                  <a:lnTo>
                    <a:pt x="393649" y="282028"/>
                  </a:lnTo>
                  <a:lnTo>
                    <a:pt x="440347" y="282028"/>
                  </a:lnTo>
                  <a:lnTo>
                    <a:pt x="440347" y="180263"/>
                  </a:lnTo>
                  <a:lnTo>
                    <a:pt x="443230" y="158140"/>
                  </a:lnTo>
                  <a:lnTo>
                    <a:pt x="451904" y="141389"/>
                  </a:lnTo>
                  <a:lnTo>
                    <a:pt x="466318" y="130771"/>
                  </a:lnTo>
                  <a:lnTo>
                    <a:pt x="486486" y="127063"/>
                  </a:lnTo>
                  <a:lnTo>
                    <a:pt x="506526" y="130771"/>
                  </a:lnTo>
                  <a:lnTo>
                    <a:pt x="520890" y="141389"/>
                  </a:lnTo>
                  <a:lnTo>
                    <a:pt x="529539" y="158140"/>
                  </a:lnTo>
                  <a:lnTo>
                    <a:pt x="532434" y="180263"/>
                  </a:lnTo>
                  <a:lnTo>
                    <a:pt x="532434" y="282028"/>
                  </a:lnTo>
                  <a:lnTo>
                    <a:pt x="579132" y="282028"/>
                  </a:lnTo>
                  <a:lnTo>
                    <a:pt x="579132" y="1802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2065" y="1024298"/>
              <a:ext cx="181749" cy="1975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302" y="972391"/>
              <a:ext cx="146596" cy="24947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6546" y="1024298"/>
            <a:ext cx="181749" cy="1975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22943" y="1024295"/>
            <a:ext cx="350682" cy="19757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706637" y="936116"/>
            <a:ext cx="603885" cy="285750"/>
            <a:chOff x="2706637" y="936116"/>
            <a:chExt cx="603885" cy="28575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6637" y="972391"/>
              <a:ext cx="146596" cy="24947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86716" y="936116"/>
              <a:ext cx="186055" cy="282575"/>
            </a:xfrm>
            <a:custGeom>
              <a:avLst/>
              <a:gdLst/>
              <a:ahLst/>
              <a:cxnLst/>
              <a:rect l="l" t="t" r="r" b="b"/>
              <a:pathLst>
                <a:path w="186055" h="282575">
                  <a:moveTo>
                    <a:pt x="46697" y="0"/>
                  </a:moveTo>
                  <a:lnTo>
                    <a:pt x="0" y="0"/>
                  </a:lnTo>
                  <a:lnTo>
                    <a:pt x="0" y="282028"/>
                  </a:lnTo>
                  <a:lnTo>
                    <a:pt x="46697" y="282028"/>
                  </a:lnTo>
                  <a:lnTo>
                    <a:pt x="46697" y="180263"/>
                  </a:lnTo>
                  <a:lnTo>
                    <a:pt x="49590" y="158138"/>
                  </a:lnTo>
                  <a:lnTo>
                    <a:pt x="58256" y="141385"/>
                  </a:lnTo>
                  <a:lnTo>
                    <a:pt x="72677" y="130771"/>
                  </a:lnTo>
                  <a:lnTo>
                    <a:pt x="92836" y="127063"/>
                  </a:lnTo>
                  <a:lnTo>
                    <a:pt x="112885" y="130771"/>
                  </a:lnTo>
                  <a:lnTo>
                    <a:pt x="127250" y="141385"/>
                  </a:lnTo>
                  <a:lnTo>
                    <a:pt x="135895" y="158138"/>
                  </a:lnTo>
                  <a:lnTo>
                    <a:pt x="138785" y="180263"/>
                  </a:lnTo>
                  <a:lnTo>
                    <a:pt x="138785" y="282028"/>
                  </a:lnTo>
                  <a:lnTo>
                    <a:pt x="185483" y="282028"/>
                  </a:lnTo>
                  <a:lnTo>
                    <a:pt x="185483" y="180263"/>
                  </a:lnTo>
                  <a:lnTo>
                    <a:pt x="179573" y="140446"/>
                  </a:lnTo>
                  <a:lnTo>
                    <a:pt x="162621" y="111617"/>
                  </a:lnTo>
                  <a:lnTo>
                    <a:pt x="135800" y="94088"/>
                  </a:lnTo>
                  <a:lnTo>
                    <a:pt x="100279" y="88176"/>
                  </a:lnTo>
                  <a:lnTo>
                    <a:pt x="84711" y="89943"/>
                  </a:lnTo>
                  <a:lnTo>
                    <a:pt x="69092" y="95616"/>
                  </a:lnTo>
                  <a:lnTo>
                    <a:pt x="55671" y="105755"/>
                  </a:lnTo>
                  <a:lnTo>
                    <a:pt x="46697" y="120916"/>
                  </a:lnTo>
                  <a:lnTo>
                    <a:pt x="466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9398" y="1024298"/>
              <a:ext cx="200926" cy="19757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454499" y="1024296"/>
            <a:ext cx="507365" cy="198120"/>
            <a:chOff x="3454499" y="1024296"/>
            <a:chExt cx="507365" cy="198120"/>
          </a:xfrm>
        </p:grpSpPr>
        <p:sp>
          <p:nvSpPr>
            <p:cNvPr id="13" name="object 13"/>
            <p:cNvSpPr/>
            <p:nvPr/>
          </p:nvSpPr>
          <p:spPr>
            <a:xfrm>
              <a:off x="3454499" y="1024296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89" h="194309">
                  <a:moveTo>
                    <a:pt x="211518" y="0"/>
                  </a:moveTo>
                  <a:lnTo>
                    <a:pt x="192867" y="2215"/>
                  </a:lnTo>
                  <a:lnTo>
                    <a:pt x="176452" y="8093"/>
                  </a:lnTo>
                  <a:lnTo>
                    <a:pt x="162967" y="16480"/>
                  </a:lnTo>
                  <a:lnTo>
                    <a:pt x="153111" y="26225"/>
                  </a:lnTo>
                  <a:lnTo>
                    <a:pt x="142795" y="15457"/>
                  </a:lnTo>
                  <a:lnTo>
                    <a:pt x="128922" y="7183"/>
                  </a:lnTo>
                  <a:lnTo>
                    <a:pt x="111561" y="1874"/>
                  </a:lnTo>
                  <a:lnTo>
                    <a:pt x="90779" y="0"/>
                  </a:lnTo>
                  <a:lnTo>
                    <a:pt x="76882" y="1717"/>
                  </a:lnTo>
                  <a:lnTo>
                    <a:pt x="64133" y="6346"/>
                  </a:lnTo>
                  <a:lnTo>
                    <a:pt x="53687" y="13105"/>
                  </a:lnTo>
                  <a:lnTo>
                    <a:pt x="46697" y="21209"/>
                  </a:lnTo>
                  <a:lnTo>
                    <a:pt x="46697" y="3721"/>
                  </a:lnTo>
                  <a:lnTo>
                    <a:pt x="0" y="3721"/>
                  </a:lnTo>
                  <a:lnTo>
                    <a:pt x="0" y="193852"/>
                  </a:lnTo>
                  <a:lnTo>
                    <a:pt x="46697" y="193852"/>
                  </a:lnTo>
                  <a:lnTo>
                    <a:pt x="46697" y="82969"/>
                  </a:lnTo>
                  <a:lnTo>
                    <a:pt x="48846" y="65017"/>
                  </a:lnTo>
                  <a:lnTo>
                    <a:pt x="55511" y="51093"/>
                  </a:lnTo>
                  <a:lnTo>
                    <a:pt x="67025" y="42087"/>
                  </a:lnTo>
                  <a:lnTo>
                    <a:pt x="83718" y="38887"/>
                  </a:lnTo>
                  <a:lnTo>
                    <a:pt x="100411" y="42087"/>
                  </a:lnTo>
                  <a:lnTo>
                    <a:pt x="111925" y="51093"/>
                  </a:lnTo>
                  <a:lnTo>
                    <a:pt x="118590" y="65017"/>
                  </a:lnTo>
                  <a:lnTo>
                    <a:pt x="120738" y="82969"/>
                  </a:lnTo>
                  <a:lnTo>
                    <a:pt x="120738" y="193852"/>
                  </a:lnTo>
                  <a:lnTo>
                    <a:pt x="167436" y="193852"/>
                  </a:lnTo>
                  <a:lnTo>
                    <a:pt x="167436" y="82969"/>
                  </a:lnTo>
                  <a:lnTo>
                    <a:pt x="169585" y="65017"/>
                  </a:lnTo>
                  <a:lnTo>
                    <a:pt x="176250" y="51093"/>
                  </a:lnTo>
                  <a:lnTo>
                    <a:pt x="187764" y="42087"/>
                  </a:lnTo>
                  <a:lnTo>
                    <a:pt x="204457" y="38887"/>
                  </a:lnTo>
                  <a:lnTo>
                    <a:pt x="221150" y="42087"/>
                  </a:lnTo>
                  <a:lnTo>
                    <a:pt x="232664" y="51093"/>
                  </a:lnTo>
                  <a:lnTo>
                    <a:pt x="239329" y="65017"/>
                  </a:lnTo>
                  <a:lnTo>
                    <a:pt x="241477" y="82969"/>
                  </a:lnTo>
                  <a:lnTo>
                    <a:pt x="241477" y="193852"/>
                  </a:lnTo>
                  <a:lnTo>
                    <a:pt x="288163" y="193852"/>
                  </a:lnTo>
                  <a:lnTo>
                    <a:pt x="288163" y="82969"/>
                  </a:lnTo>
                  <a:lnTo>
                    <a:pt x="282597" y="45284"/>
                  </a:lnTo>
                  <a:lnTo>
                    <a:pt x="266933" y="19510"/>
                  </a:lnTo>
                  <a:lnTo>
                    <a:pt x="242723" y="4723"/>
                  </a:lnTo>
                  <a:lnTo>
                    <a:pt x="2115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880" y="1024298"/>
              <a:ext cx="181749" cy="197573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006278" y="943927"/>
            <a:ext cx="55244" cy="274320"/>
          </a:xfrm>
          <a:custGeom>
            <a:avLst/>
            <a:gdLst/>
            <a:ahLst/>
            <a:cxnLst/>
            <a:rect l="l" t="t" r="r" b="b"/>
            <a:pathLst>
              <a:path w="55245" h="274319">
                <a:moveTo>
                  <a:pt x="50787" y="84086"/>
                </a:moveTo>
                <a:lnTo>
                  <a:pt x="4089" y="84086"/>
                </a:lnTo>
                <a:lnTo>
                  <a:pt x="4089" y="274218"/>
                </a:lnTo>
                <a:lnTo>
                  <a:pt x="50787" y="274218"/>
                </a:lnTo>
                <a:lnTo>
                  <a:pt x="50787" y="84086"/>
                </a:lnTo>
                <a:close/>
              </a:path>
              <a:path w="55245" h="274319">
                <a:moveTo>
                  <a:pt x="27343" y="0"/>
                </a:moveTo>
                <a:lnTo>
                  <a:pt x="16716" y="2154"/>
                </a:lnTo>
                <a:lnTo>
                  <a:pt x="8023" y="8024"/>
                </a:lnTo>
                <a:lnTo>
                  <a:pt x="2154" y="16721"/>
                </a:lnTo>
                <a:lnTo>
                  <a:pt x="0" y="27355"/>
                </a:lnTo>
                <a:lnTo>
                  <a:pt x="2154" y="37982"/>
                </a:lnTo>
                <a:lnTo>
                  <a:pt x="8023" y="46675"/>
                </a:lnTo>
                <a:lnTo>
                  <a:pt x="16716" y="52544"/>
                </a:lnTo>
                <a:lnTo>
                  <a:pt x="27343" y="54698"/>
                </a:lnTo>
                <a:lnTo>
                  <a:pt x="37977" y="52544"/>
                </a:lnTo>
                <a:lnTo>
                  <a:pt x="46674" y="46675"/>
                </a:lnTo>
                <a:lnTo>
                  <a:pt x="52544" y="37982"/>
                </a:lnTo>
                <a:lnTo>
                  <a:pt x="54698" y="27355"/>
                </a:lnTo>
                <a:lnTo>
                  <a:pt x="52544" y="16721"/>
                </a:lnTo>
                <a:lnTo>
                  <a:pt x="46674" y="8024"/>
                </a:lnTo>
                <a:lnTo>
                  <a:pt x="37977" y="2154"/>
                </a:lnTo>
                <a:lnTo>
                  <a:pt x="273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05619" y="1024293"/>
            <a:ext cx="185483" cy="19385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442345" y="951369"/>
            <a:ext cx="1107440" cy="270510"/>
            <a:chOff x="4442345" y="951369"/>
            <a:chExt cx="1107440" cy="270510"/>
          </a:xfrm>
        </p:grpSpPr>
        <p:sp>
          <p:nvSpPr>
            <p:cNvPr id="18" name="object 18"/>
            <p:cNvSpPr/>
            <p:nvPr/>
          </p:nvSpPr>
          <p:spPr>
            <a:xfrm>
              <a:off x="4442345" y="951369"/>
              <a:ext cx="50800" cy="267335"/>
            </a:xfrm>
            <a:custGeom>
              <a:avLst/>
              <a:gdLst/>
              <a:ahLst/>
              <a:cxnLst/>
              <a:rect l="l" t="t" r="r" b="b"/>
              <a:pathLst>
                <a:path w="50800" h="267334">
                  <a:moveTo>
                    <a:pt x="50228" y="0"/>
                  </a:moveTo>
                  <a:lnTo>
                    <a:pt x="0" y="0"/>
                  </a:lnTo>
                  <a:lnTo>
                    <a:pt x="0" y="266776"/>
                  </a:lnTo>
                  <a:lnTo>
                    <a:pt x="50228" y="266776"/>
                  </a:lnTo>
                  <a:lnTo>
                    <a:pt x="502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6056" y="1024294"/>
              <a:ext cx="172466" cy="1975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20834" y="1024294"/>
              <a:ext cx="172466" cy="1975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26778" y="1028018"/>
              <a:ext cx="185483" cy="1938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9459" y="1024298"/>
              <a:ext cx="200913" cy="1975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76794" y="1024294"/>
              <a:ext cx="172466" cy="19757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5678184" y="932399"/>
            <a:ext cx="657225" cy="289560"/>
            <a:chOff x="5678184" y="932399"/>
            <a:chExt cx="657225" cy="289560"/>
          </a:xfrm>
        </p:grpSpPr>
        <p:sp>
          <p:nvSpPr>
            <p:cNvPr id="25" name="object 25"/>
            <p:cNvSpPr/>
            <p:nvPr/>
          </p:nvSpPr>
          <p:spPr>
            <a:xfrm>
              <a:off x="5678184" y="932399"/>
              <a:ext cx="151130" cy="285750"/>
            </a:xfrm>
            <a:custGeom>
              <a:avLst/>
              <a:gdLst/>
              <a:ahLst/>
              <a:cxnLst/>
              <a:rect l="l" t="t" r="r" b="b"/>
              <a:pathLst>
                <a:path w="151129" h="285750">
                  <a:moveTo>
                    <a:pt x="106591" y="0"/>
                  </a:moveTo>
                  <a:lnTo>
                    <a:pt x="72272" y="6228"/>
                  </a:lnTo>
                  <a:lnTo>
                    <a:pt x="50965" y="24577"/>
                  </a:lnTo>
                  <a:lnTo>
                    <a:pt x="39982" y="54542"/>
                  </a:lnTo>
                  <a:lnTo>
                    <a:pt x="36639" y="95618"/>
                  </a:lnTo>
                  <a:lnTo>
                    <a:pt x="0" y="95618"/>
                  </a:lnTo>
                  <a:lnTo>
                    <a:pt x="0" y="134492"/>
                  </a:lnTo>
                  <a:lnTo>
                    <a:pt x="36639" y="134492"/>
                  </a:lnTo>
                  <a:lnTo>
                    <a:pt x="36639" y="285749"/>
                  </a:lnTo>
                  <a:lnTo>
                    <a:pt x="83337" y="285749"/>
                  </a:lnTo>
                  <a:lnTo>
                    <a:pt x="83337" y="134492"/>
                  </a:lnTo>
                  <a:lnTo>
                    <a:pt x="137655" y="134492"/>
                  </a:lnTo>
                  <a:lnTo>
                    <a:pt x="137655" y="95618"/>
                  </a:lnTo>
                  <a:lnTo>
                    <a:pt x="83337" y="95618"/>
                  </a:lnTo>
                  <a:lnTo>
                    <a:pt x="83785" y="72312"/>
                  </a:lnTo>
                  <a:lnTo>
                    <a:pt x="86780" y="54411"/>
                  </a:lnTo>
                  <a:lnTo>
                    <a:pt x="94797" y="42927"/>
                  </a:lnTo>
                  <a:lnTo>
                    <a:pt x="110312" y="38874"/>
                  </a:lnTo>
                  <a:lnTo>
                    <a:pt x="116832" y="39141"/>
                  </a:lnTo>
                  <a:lnTo>
                    <a:pt x="123804" y="39897"/>
                  </a:lnTo>
                  <a:lnTo>
                    <a:pt x="130773" y="41071"/>
                  </a:lnTo>
                  <a:lnTo>
                    <a:pt x="137287" y="42595"/>
                  </a:lnTo>
                  <a:lnTo>
                    <a:pt x="150685" y="6502"/>
                  </a:lnTo>
                  <a:lnTo>
                    <a:pt x="140550" y="3680"/>
                  </a:lnTo>
                  <a:lnTo>
                    <a:pt x="130033" y="1646"/>
                  </a:lnTo>
                  <a:lnTo>
                    <a:pt x="118819" y="414"/>
                  </a:lnTo>
                  <a:lnTo>
                    <a:pt x="1065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3568" y="1024298"/>
              <a:ext cx="181749" cy="1975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2521" y="1024298"/>
              <a:ext cx="184556" cy="1975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280556" y="943927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5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5" h="274319">
                  <a:moveTo>
                    <a:pt x="27355" y="0"/>
                  </a:moveTo>
                  <a:lnTo>
                    <a:pt x="16721" y="2154"/>
                  </a:lnTo>
                  <a:lnTo>
                    <a:pt x="8024" y="8024"/>
                  </a:lnTo>
                  <a:lnTo>
                    <a:pt x="2154" y="16721"/>
                  </a:lnTo>
                  <a:lnTo>
                    <a:pt x="0" y="27355"/>
                  </a:lnTo>
                  <a:lnTo>
                    <a:pt x="2154" y="37982"/>
                  </a:lnTo>
                  <a:lnTo>
                    <a:pt x="8024" y="46675"/>
                  </a:lnTo>
                  <a:lnTo>
                    <a:pt x="16721" y="52544"/>
                  </a:lnTo>
                  <a:lnTo>
                    <a:pt x="27355" y="54698"/>
                  </a:lnTo>
                  <a:lnTo>
                    <a:pt x="37982" y="52544"/>
                  </a:lnTo>
                  <a:lnTo>
                    <a:pt x="46675" y="46675"/>
                  </a:lnTo>
                  <a:lnTo>
                    <a:pt x="52544" y="37982"/>
                  </a:lnTo>
                  <a:lnTo>
                    <a:pt x="54698" y="27355"/>
                  </a:lnTo>
                  <a:lnTo>
                    <a:pt x="52544" y="16721"/>
                  </a:lnTo>
                  <a:lnTo>
                    <a:pt x="46675" y="8024"/>
                  </a:lnTo>
                  <a:lnTo>
                    <a:pt x="37982" y="2154"/>
                  </a:lnTo>
                  <a:lnTo>
                    <a:pt x="2735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379898" y="1024293"/>
            <a:ext cx="427990" cy="293370"/>
            <a:chOff x="6379898" y="1024293"/>
            <a:chExt cx="427990" cy="29337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9898" y="1024293"/>
              <a:ext cx="185483" cy="19385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602583" y="1024300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4" h="293369">
                  <a:moveTo>
                    <a:pt x="35166" y="236816"/>
                  </a:moveTo>
                  <a:lnTo>
                    <a:pt x="11163" y="268071"/>
                  </a:lnTo>
                  <a:lnTo>
                    <a:pt x="28713" y="278296"/>
                  </a:lnTo>
                  <a:lnTo>
                    <a:pt x="49579" y="286094"/>
                  </a:lnTo>
                  <a:lnTo>
                    <a:pt x="73376" y="291065"/>
                  </a:lnTo>
                  <a:lnTo>
                    <a:pt x="99720" y="292811"/>
                  </a:lnTo>
                  <a:lnTo>
                    <a:pt x="140266" y="288178"/>
                  </a:lnTo>
                  <a:lnTo>
                    <a:pt x="173785" y="272210"/>
                  </a:lnTo>
                  <a:lnTo>
                    <a:pt x="187634" y="253745"/>
                  </a:lnTo>
                  <a:lnTo>
                    <a:pt x="99720" y="253745"/>
                  </a:lnTo>
                  <a:lnTo>
                    <a:pt x="80970" y="252565"/>
                  </a:lnTo>
                  <a:lnTo>
                    <a:pt x="64019" y="249186"/>
                  </a:lnTo>
                  <a:lnTo>
                    <a:pt x="48780" y="243855"/>
                  </a:lnTo>
                  <a:lnTo>
                    <a:pt x="35166" y="236816"/>
                  </a:lnTo>
                  <a:close/>
                </a:path>
                <a:path w="205104" h="293369">
                  <a:moveTo>
                    <a:pt x="205016" y="162026"/>
                  </a:moveTo>
                  <a:lnTo>
                    <a:pt x="158318" y="162026"/>
                  </a:lnTo>
                  <a:lnTo>
                    <a:pt x="158318" y="193840"/>
                  </a:lnTo>
                  <a:lnTo>
                    <a:pt x="154105" y="223056"/>
                  </a:lnTo>
                  <a:lnTo>
                    <a:pt x="142201" y="241442"/>
                  </a:lnTo>
                  <a:lnTo>
                    <a:pt x="123706" y="251004"/>
                  </a:lnTo>
                  <a:lnTo>
                    <a:pt x="99720" y="253745"/>
                  </a:lnTo>
                  <a:lnTo>
                    <a:pt x="187634" y="253745"/>
                  </a:lnTo>
                  <a:lnTo>
                    <a:pt x="196595" y="241799"/>
                  </a:lnTo>
                  <a:lnTo>
                    <a:pt x="205016" y="193840"/>
                  </a:lnTo>
                  <a:lnTo>
                    <a:pt x="205016" y="162026"/>
                  </a:lnTo>
                  <a:close/>
                </a:path>
                <a:path w="205104" h="293369">
                  <a:moveTo>
                    <a:pt x="93395" y="0"/>
                  </a:moveTo>
                  <a:lnTo>
                    <a:pt x="54001" y="7560"/>
                  </a:lnTo>
                  <a:lnTo>
                    <a:pt x="24652" y="28392"/>
                  </a:lnTo>
                  <a:lnTo>
                    <a:pt x="6325" y="59723"/>
                  </a:lnTo>
                  <a:lnTo>
                    <a:pt x="0" y="98780"/>
                  </a:lnTo>
                  <a:lnTo>
                    <a:pt x="6325" y="137918"/>
                  </a:lnTo>
                  <a:lnTo>
                    <a:pt x="24652" y="169240"/>
                  </a:lnTo>
                  <a:lnTo>
                    <a:pt x="54001" y="190027"/>
                  </a:lnTo>
                  <a:lnTo>
                    <a:pt x="93395" y="197561"/>
                  </a:lnTo>
                  <a:lnTo>
                    <a:pt x="111751" y="195384"/>
                  </a:lnTo>
                  <a:lnTo>
                    <a:pt x="130181" y="188795"/>
                  </a:lnTo>
                  <a:lnTo>
                    <a:pt x="146448" y="177705"/>
                  </a:lnTo>
                  <a:lnTo>
                    <a:pt x="158318" y="162026"/>
                  </a:lnTo>
                  <a:lnTo>
                    <a:pt x="205016" y="162026"/>
                  </a:lnTo>
                  <a:lnTo>
                    <a:pt x="205016" y="158495"/>
                  </a:lnTo>
                  <a:lnTo>
                    <a:pt x="103060" y="158495"/>
                  </a:lnTo>
                  <a:lnTo>
                    <a:pt x="77792" y="153560"/>
                  </a:lnTo>
                  <a:lnTo>
                    <a:pt x="60650" y="140358"/>
                  </a:lnTo>
                  <a:lnTo>
                    <a:pt x="50902" y="121296"/>
                  </a:lnTo>
                  <a:lnTo>
                    <a:pt x="47815" y="98780"/>
                  </a:lnTo>
                  <a:lnTo>
                    <a:pt x="50902" y="76264"/>
                  </a:lnTo>
                  <a:lnTo>
                    <a:pt x="60650" y="57202"/>
                  </a:lnTo>
                  <a:lnTo>
                    <a:pt x="77792" y="44000"/>
                  </a:lnTo>
                  <a:lnTo>
                    <a:pt x="103060" y="39065"/>
                  </a:lnTo>
                  <a:lnTo>
                    <a:pt x="205016" y="39065"/>
                  </a:lnTo>
                  <a:lnTo>
                    <a:pt x="205016" y="35534"/>
                  </a:lnTo>
                  <a:lnTo>
                    <a:pt x="158318" y="35534"/>
                  </a:lnTo>
                  <a:lnTo>
                    <a:pt x="146448" y="19856"/>
                  </a:lnTo>
                  <a:lnTo>
                    <a:pt x="130181" y="8766"/>
                  </a:lnTo>
                  <a:lnTo>
                    <a:pt x="111751" y="2176"/>
                  </a:lnTo>
                  <a:lnTo>
                    <a:pt x="93395" y="0"/>
                  </a:lnTo>
                  <a:close/>
                </a:path>
                <a:path w="205104" h="293369">
                  <a:moveTo>
                    <a:pt x="205016" y="39065"/>
                  </a:moveTo>
                  <a:lnTo>
                    <a:pt x="103060" y="39065"/>
                  </a:lnTo>
                  <a:lnTo>
                    <a:pt x="128335" y="44000"/>
                  </a:lnTo>
                  <a:lnTo>
                    <a:pt x="145481" y="57202"/>
                  </a:lnTo>
                  <a:lnTo>
                    <a:pt x="155231" y="76264"/>
                  </a:lnTo>
                  <a:lnTo>
                    <a:pt x="158318" y="98780"/>
                  </a:lnTo>
                  <a:lnTo>
                    <a:pt x="155231" y="121296"/>
                  </a:lnTo>
                  <a:lnTo>
                    <a:pt x="145481" y="140358"/>
                  </a:lnTo>
                  <a:lnTo>
                    <a:pt x="128335" y="153560"/>
                  </a:lnTo>
                  <a:lnTo>
                    <a:pt x="103060" y="158495"/>
                  </a:lnTo>
                  <a:lnTo>
                    <a:pt x="205016" y="158495"/>
                  </a:lnTo>
                  <a:lnTo>
                    <a:pt x="205016" y="39065"/>
                  </a:lnTo>
                  <a:close/>
                </a:path>
                <a:path w="205104" h="293369">
                  <a:moveTo>
                    <a:pt x="205016" y="3721"/>
                  </a:moveTo>
                  <a:lnTo>
                    <a:pt x="158318" y="3721"/>
                  </a:lnTo>
                  <a:lnTo>
                    <a:pt x="158318" y="35534"/>
                  </a:lnTo>
                  <a:lnTo>
                    <a:pt x="205016" y="35534"/>
                  </a:lnTo>
                  <a:lnTo>
                    <a:pt x="205016" y="37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942101" y="936116"/>
            <a:ext cx="798195" cy="285750"/>
            <a:chOff x="6942101" y="936116"/>
            <a:chExt cx="798195" cy="285750"/>
          </a:xfrm>
        </p:grpSpPr>
        <p:sp>
          <p:nvSpPr>
            <p:cNvPr id="33" name="object 33"/>
            <p:cNvSpPr/>
            <p:nvPr/>
          </p:nvSpPr>
          <p:spPr>
            <a:xfrm>
              <a:off x="6942099" y="936116"/>
              <a:ext cx="579120" cy="282575"/>
            </a:xfrm>
            <a:custGeom>
              <a:avLst/>
              <a:gdLst/>
              <a:ahLst/>
              <a:cxnLst/>
              <a:rect l="l" t="t" r="r" b="b"/>
              <a:pathLst>
                <a:path w="579120" h="282575">
                  <a:moveTo>
                    <a:pt x="365747" y="15265"/>
                  </a:moveTo>
                  <a:lnTo>
                    <a:pt x="311607" y="15265"/>
                  </a:lnTo>
                  <a:lnTo>
                    <a:pt x="259702" y="197954"/>
                  </a:lnTo>
                  <a:lnTo>
                    <a:pt x="210223" y="15265"/>
                  </a:lnTo>
                  <a:lnTo>
                    <a:pt x="155524" y="15265"/>
                  </a:lnTo>
                  <a:lnTo>
                    <a:pt x="106045" y="197954"/>
                  </a:lnTo>
                  <a:lnTo>
                    <a:pt x="54140" y="15265"/>
                  </a:lnTo>
                  <a:lnTo>
                    <a:pt x="0" y="15265"/>
                  </a:lnTo>
                  <a:lnTo>
                    <a:pt x="82042" y="282041"/>
                  </a:lnTo>
                  <a:lnTo>
                    <a:pt x="130403" y="282041"/>
                  </a:lnTo>
                  <a:lnTo>
                    <a:pt x="182867" y="84467"/>
                  </a:lnTo>
                  <a:lnTo>
                    <a:pt x="235331" y="282041"/>
                  </a:lnTo>
                  <a:lnTo>
                    <a:pt x="283705" y="282041"/>
                  </a:lnTo>
                  <a:lnTo>
                    <a:pt x="365747" y="15265"/>
                  </a:lnTo>
                  <a:close/>
                </a:path>
                <a:path w="579120" h="282575">
                  <a:moveTo>
                    <a:pt x="579120" y="180263"/>
                  </a:moveTo>
                  <a:lnTo>
                    <a:pt x="573214" y="140449"/>
                  </a:lnTo>
                  <a:lnTo>
                    <a:pt x="556260" y="111620"/>
                  </a:lnTo>
                  <a:lnTo>
                    <a:pt x="529437" y="94094"/>
                  </a:lnTo>
                  <a:lnTo>
                    <a:pt x="493915" y="88176"/>
                  </a:lnTo>
                  <a:lnTo>
                    <a:pt x="478358" y="89954"/>
                  </a:lnTo>
                  <a:lnTo>
                    <a:pt x="462737" y="95618"/>
                  </a:lnTo>
                  <a:lnTo>
                    <a:pt x="449313" y="105765"/>
                  </a:lnTo>
                  <a:lnTo>
                    <a:pt x="440334" y="120916"/>
                  </a:lnTo>
                  <a:lnTo>
                    <a:pt x="440334" y="0"/>
                  </a:lnTo>
                  <a:lnTo>
                    <a:pt x="393636" y="0"/>
                  </a:lnTo>
                  <a:lnTo>
                    <a:pt x="393636" y="282028"/>
                  </a:lnTo>
                  <a:lnTo>
                    <a:pt x="440334" y="282028"/>
                  </a:lnTo>
                  <a:lnTo>
                    <a:pt x="440334" y="180263"/>
                  </a:lnTo>
                  <a:lnTo>
                    <a:pt x="443230" y="158140"/>
                  </a:lnTo>
                  <a:lnTo>
                    <a:pt x="451904" y="141389"/>
                  </a:lnTo>
                  <a:lnTo>
                    <a:pt x="466318" y="130771"/>
                  </a:lnTo>
                  <a:lnTo>
                    <a:pt x="486473" y="127063"/>
                  </a:lnTo>
                  <a:lnTo>
                    <a:pt x="506526" y="130771"/>
                  </a:lnTo>
                  <a:lnTo>
                    <a:pt x="520890" y="141389"/>
                  </a:lnTo>
                  <a:lnTo>
                    <a:pt x="529539" y="158140"/>
                  </a:lnTo>
                  <a:lnTo>
                    <a:pt x="532422" y="180263"/>
                  </a:lnTo>
                  <a:lnTo>
                    <a:pt x="532422" y="282028"/>
                  </a:lnTo>
                  <a:lnTo>
                    <a:pt x="579120" y="282028"/>
                  </a:lnTo>
                  <a:lnTo>
                    <a:pt x="579120" y="1802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8440" y="1024298"/>
              <a:ext cx="181749" cy="197573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7784835" y="1024293"/>
            <a:ext cx="647065" cy="293370"/>
            <a:chOff x="7784835" y="1024293"/>
            <a:chExt cx="647065" cy="293370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4835" y="1024293"/>
              <a:ext cx="185483" cy="19385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007521" y="1024300"/>
              <a:ext cx="205104" cy="293370"/>
            </a:xfrm>
            <a:custGeom>
              <a:avLst/>
              <a:gdLst/>
              <a:ahLst/>
              <a:cxnLst/>
              <a:rect l="l" t="t" r="r" b="b"/>
              <a:pathLst>
                <a:path w="205104" h="293369">
                  <a:moveTo>
                    <a:pt x="35166" y="236816"/>
                  </a:moveTo>
                  <a:lnTo>
                    <a:pt x="11163" y="268071"/>
                  </a:lnTo>
                  <a:lnTo>
                    <a:pt x="28713" y="278296"/>
                  </a:lnTo>
                  <a:lnTo>
                    <a:pt x="49579" y="286094"/>
                  </a:lnTo>
                  <a:lnTo>
                    <a:pt x="73376" y="291065"/>
                  </a:lnTo>
                  <a:lnTo>
                    <a:pt x="99720" y="292811"/>
                  </a:lnTo>
                  <a:lnTo>
                    <a:pt x="140266" y="288178"/>
                  </a:lnTo>
                  <a:lnTo>
                    <a:pt x="173785" y="272210"/>
                  </a:lnTo>
                  <a:lnTo>
                    <a:pt x="187634" y="253745"/>
                  </a:lnTo>
                  <a:lnTo>
                    <a:pt x="99720" y="253745"/>
                  </a:lnTo>
                  <a:lnTo>
                    <a:pt x="80970" y="252565"/>
                  </a:lnTo>
                  <a:lnTo>
                    <a:pt x="64019" y="249186"/>
                  </a:lnTo>
                  <a:lnTo>
                    <a:pt x="48780" y="243855"/>
                  </a:lnTo>
                  <a:lnTo>
                    <a:pt x="35166" y="236816"/>
                  </a:lnTo>
                  <a:close/>
                </a:path>
                <a:path w="205104" h="293369">
                  <a:moveTo>
                    <a:pt x="205016" y="162026"/>
                  </a:moveTo>
                  <a:lnTo>
                    <a:pt x="158318" y="162026"/>
                  </a:lnTo>
                  <a:lnTo>
                    <a:pt x="158318" y="193840"/>
                  </a:lnTo>
                  <a:lnTo>
                    <a:pt x="154105" y="223056"/>
                  </a:lnTo>
                  <a:lnTo>
                    <a:pt x="142201" y="241442"/>
                  </a:lnTo>
                  <a:lnTo>
                    <a:pt x="123706" y="251004"/>
                  </a:lnTo>
                  <a:lnTo>
                    <a:pt x="99720" y="253745"/>
                  </a:lnTo>
                  <a:lnTo>
                    <a:pt x="187634" y="253745"/>
                  </a:lnTo>
                  <a:lnTo>
                    <a:pt x="196595" y="241799"/>
                  </a:lnTo>
                  <a:lnTo>
                    <a:pt x="205016" y="193840"/>
                  </a:lnTo>
                  <a:lnTo>
                    <a:pt x="205016" y="162026"/>
                  </a:lnTo>
                  <a:close/>
                </a:path>
                <a:path w="205104" h="293369">
                  <a:moveTo>
                    <a:pt x="93395" y="0"/>
                  </a:moveTo>
                  <a:lnTo>
                    <a:pt x="54001" y="7560"/>
                  </a:lnTo>
                  <a:lnTo>
                    <a:pt x="24652" y="28392"/>
                  </a:lnTo>
                  <a:lnTo>
                    <a:pt x="6325" y="59723"/>
                  </a:lnTo>
                  <a:lnTo>
                    <a:pt x="0" y="98780"/>
                  </a:lnTo>
                  <a:lnTo>
                    <a:pt x="6325" y="137918"/>
                  </a:lnTo>
                  <a:lnTo>
                    <a:pt x="24652" y="169240"/>
                  </a:lnTo>
                  <a:lnTo>
                    <a:pt x="54001" y="190027"/>
                  </a:lnTo>
                  <a:lnTo>
                    <a:pt x="93395" y="197561"/>
                  </a:lnTo>
                  <a:lnTo>
                    <a:pt x="111751" y="195384"/>
                  </a:lnTo>
                  <a:lnTo>
                    <a:pt x="130181" y="188795"/>
                  </a:lnTo>
                  <a:lnTo>
                    <a:pt x="146448" y="177705"/>
                  </a:lnTo>
                  <a:lnTo>
                    <a:pt x="158318" y="162026"/>
                  </a:lnTo>
                  <a:lnTo>
                    <a:pt x="205016" y="162026"/>
                  </a:lnTo>
                  <a:lnTo>
                    <a:pt x="205016" y="158495"/>
                  </a:lnTo>
                  <a:lnTo>
                    <a:pt x="103060" y="158495"/>
                  </a:lnTo>
                  <a:lnTo>
                    <a:pt x="77792" y="153560"/>
                  </a:lnTo>
                  <a:lnTo>
                    <a:pt x="60650" y="140358"/>
                  </a:lnTo>
                  <a:lnTo>
                    <a:pt x="50902" y="121296"/>
                  </a:lnTo>
                  <a:lnTo>
                    <a:pt x="47815" y="98780"/>
                  </a:lnTo>
                  <a:lnTo>
                    <a:pt x="50902" y="76264"/>
                  </a:lnTo>
                  <a:lnTo>
                    <a:pt x="60650" y="57202"/>
                  </a:lnTo>
                  <a:lnTo>
                    <a:pt x="77792" y="44000"/>
                  </a:lnTo>
                  <a:lnTo>
                    <a:pt x="103060" y="39065"/>
                  </a:lnTo>
                  <a:lnTo>
                    <a:pt x="205016" y="39065"/>
                  </a:lnTo>
                  <a:lnTo>
                    <a:pt x="205016" y="35534"/>
                  </a:lnTo>
                  <a:lnTo>
                    <a:pt x="158318" y="35534"/>
                  </a:lnTo>
                  <a:lnTo>
                    <a:pt x="146448" y="19856"/>
                  </a:lnTo>
                  <a:lnTo>
                    <a:pt x="130181" y="8766"/>
                  </a:lnTo>
                  <a:lnTo>
                    <a:pt x="111751" y="2176"/>
                  </a:lnTo>
                  <a:lnTo>
                    <a:pt x="93395" y="0"/>
                  </a:lnTo>
                  <a:close/>
                </a:path>
                <a:path w="205104" h="293369">
                  <a:moveTo>
                    <a:pt x="205016" y="39065"/>
                  </a:moveTo>
                  <a:lnTo>
                    <a:pt x="103060" y="39065"/>
                  </a:lnTo>
                  <a:lnTo>
                    <a:pt x="128335" y="44000"/>
                  </a:lnTo>
                  <a:lnTo>
                    <a:pt x="145481" y="57202"/>
                  </a:lnTo>
                  <a:lnTo>
                    <a:pt x="155231" y="76264"/>
                  </a:lnTo>
                  <a:lnTo>
                    <a:pt x="158318" y="98780"/>
                  </a:lnTo>
                  <a:lnTo>
                    <a:pt x="155231" y="121296"/>
                  </a:lnTo>
                  <a:lnTo>
                    <a:pt x="145481" y="140358"/>
                  </a:lnTo>
                  <a:lnTo>
                    <a:pt x="128335" y="153560"/>
                  </a:lnTo>
                  <a:lnTo>
                    <a:pt x="103060" y="158495"/>
                  </a:lnTo>
                  <a:lnTo>
                    <a:pt x="205016" y="158495"/>
                  </a:lnTo>
                  <a:lnTo>
                    <a:pt x="205016" y="39065"/>
                  </a:lnTo>
                  <a:close/>
                </a:path>
                <a:path w="205104" h="293369">
                  <a:moveTo>
                    <a:pt x="205016" y="3721"/>
                  </a:moveTo>
                  <a:lnTo>
                    <a:pt x="158318" y="3721"/>
                  </a:lnTo>
                  <a:lnTo>
                    <a:pt x="158318" y="35534"/>
                  </a:lnTo>
                  <a:lnTo>
                    <a:pt x="205016" y="35534"/>
                  </a:lnTo>
                  <a:lnTo>
                    <a:pt x="205016" y="37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9747" y="1024298"/>
              <a:ext cx="181749" cy="19757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8476146" y="945793"/>
            <a:ext cx="1118235" cy="276225"/>
            <a:chOff x="8476146" y="945793"/>
            <a:chExt cx="1118235" cy="276225"/>
          </a:xfrm>
        </p:grpSpPr>
        <p:sp>
          <p:nvSpPr>
            <p:cNvPr id="40" name="object 40"/>
            <p:cNvSpPr/>
            <p:nvPr/>
          </p:nvSpPr>
          <p:spPr>
            <a:xfrm>
              <a:off x="8476146" y="1024296"/>
              <a:ext cx="288290" cy="194310"/>
            </a:xfrm>
            <a:custGeom>
              <a:avLst/>
              <a:gdLst/>
              <a:ahLst/>
              <a:cxnLst/>
              <a:rect l="l" t="t" r="r" b="b"/>
              <a:pathLst>
                <a:path w="288290" h="194309">
                  <a:moveTo>
                    <a:pt x="211518" y="0"/>
                  </a:moveTo>
                  <a:lnTo>
                    <a:pt x="192867" y="2215"/>
                  </a:lnTo>
                  <a:lnTo>
                    <a:pt x="176452" y="8093"/>
                  </a:lnTo>
                  <a:lnTo>
                    <a:pt x="162967" y="16480"/>
                  </a:lnTo>
                  <a:lnTo>
                    <a:pt x="153111" y="26225"/>
                  </a:lnTo>
                  <a:lnTo>
                    <a:pt x="142795" y="15457"/>
                  </a:lnTo>
                  <a:lnTo>
                    <a:pt x="128922" y="7183"/>
                  </a:lnTo>
                  <a:lnTo>
                    <a:pt x="111561" y="1874"/>
                  </a:lnTo>
                  <a:lnTo>
                    <a:pt x="90779" y="0"/>
                  </a:lnTo>
                  <a:lnTo>
                    <a:pt x="76882" y="1717"/>
                  </a:lnTo>
                  <a:lnTo>
                    <a:pt x="64133" y="6346"/>
                  </a:lnTo>
                  <a:lnTo>
                    <a:pt x="53687" y="13105"/>
                  </a:lnTo>
                  <a:lnTo>
                    <a:pt x="46697" y="21209"/>
                  </a:lnTo>
                  <a:lnTo>
                    <a:pt x="46697" y="3721"/>
                  </a:lnTo>
                  <a:lnTo>
                    <a:pt x="0" y="3721"/>
                  </a:lnTo>
                  <a:lnTo>
                    <a:pt x="0" y="193852"/>
                  </a:lnTo>
                  <a:lnTo>
                    <a:pt x="46697" y="193852"/>
                  </a:lnTo>
                  <a:lnTo>
                    <a:pt x="46697" y="82969"/>
                  </a:lnTo>
                  <a:lnTo>
                    <a:pt x="48846" y="65017"/>
                  </a:lnTo>
                  <a:lnTo>
                    <a:pt x="55511" y="51093"/>
                  </a:lnTo>
                  <a:lnTo>
                    <a:pt x="67025" y="42087"/>
                  </a:lnTo>
                  <a:lnTo>
                    <a:pt x="83718" y="38887"/>
                  </a:lnTo>
                  <a:lnTo>
                    <a:pt x="100411" y="42087"/>
                  </a:lnTo>
                  <a:lnTo>
                    <a:pt x="111925" y="51093"/>
                  </a:lnTo>
                  <a:lnTo>
                    <a:pt x="118590" y="65017"/>
                  </a:lnTo>
                  <a:lnTo>
                    <a:pt x="120738" y="82969"/>
                  </a:lnTo>
                  <a:lnTo>
                    <a:pt x="120738" y="193852"/>
                  </a:lnTo>
                  <a:lnTo>
                    <a:pt x="167436" y="193852"/>
                  </a:lnTo>
                  <a:lnTo>
                    <a:pt x="167436" y="82969"/>
                  </a:lnTo>
                  <a:lnTo>
                    <a:pt x="169585" y="65017"/>
                  </a:lnTo>
                  <a:lnTo>
                    <a:pt x="176250" y="51093"/>
                  </a:lnTo>
                  <a:lnTo>
                    <a:pt x="187764" y="42087"/>
                  </a:lnTo>
                  <a:lnTo>
                    <a:pt x="204457" y="38887"/>
                  </a:lnTo>
                  <a:lnTo>
                    <a:pt x="221150" y="42087"/>
                  </a:lnTo>
                  <a:lnTo>
                    <a:pt x="232664" y="51093"/>
                  </a:lnTo>
                  <a:lnTo>
                    <a:pt x="239329" y="65017"/>
                  </a:lnTo>
                  <a:lnTo>
                    <a:pt x="241477" y="82969"/>
                  </a:lnTo>
                  <a:lnTo>
                    <a:pt x="241477" y="193852"/>
                  </a:lnTo>
                  <a:lnTo>
                    <a:pt x="288163" y="193852"/>
                  </a:lnTo>
                  <a:lnTo>
                    <a:pt x="288163" y="82969"/>
                  </a:lnTo>
                  <a:lnTo>
                    <a:pt x="282597" y="45284"/>
                  </a:lnTo>
                  <a:lnTo>
                    <a:pt x="266933" y="19510"/>
                  </a:lnTo>
                  <a:lnTo>
                    <a:pt x="242723" y="4723"/>
                  </a:lnTo>
                  <a:lnTo>
                    <a:pt x="21151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01526" y="1024298"/>
              <a:ext cx="181749" cy="19757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16763" y="972392"/>
              <a:ext cx="146596" cy="24947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9409" y="1024298"/>
              <a:ext cx="181749" cy="19757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408366" y="945793"/>
              <a:ext cx="186055" cy="274320"/>
            </a:xfrm>
            <a:custGeom>
              <a:avLst/>
              <a:gdLst/>
              <a:ahLst/>
              <a:cxnLst/>
              <a:rect l="l" t="t" r="r" b="b"/>
              <a:pathLst>
                <a:path w="186054" h="274319">
                  <a:moveTo>
                    <a:pt x="86321" y="218960"/>
                  </a:moveTo>
                  <a:lnTo>
                    <a:pt x="75504" y="221145"/>
                  </a:lnTo>
                  <a:lnTo>
                    <a:pt x="66763" y="227098"/>
                  </a:lnTo>
                  <a:lnTo>
                    <a:pt x="60918" y="235912"/>
                  </a:lnTo>
                  <a:lnTo>
                    <a:pt x="58788" y="246684"/>
                  </a:lnTo>
                  <a:lnTo>
                    <a:pt x="60918" y="257496"/>
                  </a:lnTo>
                  <a:lnTo>
                    <a:pt x="66763" y="266238"/>
                  </a:lnTo>
                  <a:lnTo>
                    <a:pt x="75504" y="272086"/>
                  </a:lnTo>
                  <a:lnTo>
                    <a:pt x="86321" y="274218"/>
                  </a:lnTo>
                  <a:lnTo>
                    <a:pt x="97088" y="272086"/>
                  </a:lnTo>
                  <a:lnTo>
                    <a:pt x="105903" y="266238"/>
                  </a:lnTo>
                  <a:lnTo>
                    <a:pt x="111859" y="257496"/>
                  </a:lnTo>
                  <a:lnTo>
                    <a:pt x="114046" y="246684"/>
                  </a:lnTo>
                  <a:lnTo>
                    <a:pt x="111859" y="235912"/>
                  </a:lnTo>
                  <a:lnTo>
                    <a:pt x="105903" y="227098"/>
                  </a:lnTo>
                  <a:lnTo>
                    <a:pt x="97088" y="221145"/>
                  </a:lnTo>
                  <a:lnTo>
                    <a:pt x="86321" y="218960"/>
                  </a:lnTo>
                  <a:close/>
                </a:path>
                <a:path w="186054" h="274319">
                  <a:moveTo>
                    <a:pt x="177353" y="42037"/>
                  </a:moveTo>
                  <a:lnTo>
                    <a:pt x="92456" y="42037"/>
                  </a:lnTo>
                  <a:lnTo>
                    <a:pt x="111684" y="44837"/>
                  </a:lnTo>
                  <a:lnTo>
                    <a:pt x="125136" y="52295"/>
                  </a:lnTo>
                  <a:lnTo>
                    <a:pt x="133039" y="62996"/>
                  </a:lnTo>
                  <a:lnTo>
                    <a:pt x="135623" y="75526"/>
                  </a:lnTo>
                  <a:lnTo>
                    <a:pt x="131429" y="94156"/>
                  </a:lnTo>
                  <a:lnTo>
                    <a:pt x="118252" y="108337"/>
                  </a:lnTo>
                  <a:lnTo>
                    <a:pt x="95203" y="117460"/>
                  </a:lnTo>
                  <a:lnTo>
                    <a:pt x="61391" y="120916"/>
                  </a:lnTo>
                  <a:lnTo>
                    <a:pt x="61391" y="197561"/>
                  </a:lnTo>
                  <a:lnTo>
                    <a:pt x="111620" y="197561"/>
                  </a:lnTo>
                  <a:lnTo>
                    <a:pt x="111620" y="149758"/>
                  </a:lnTo>
                  <a:lnTo>
                    <a:pt x="146605" y="139704"/>
                  </a:lnTo>
                  <a:lnTo>
                    <a:pt x="169524" y="123039"/>
                  </a:lnTo>
                  <a:lnTo>
                    <a:pt x="182048" y="101175"/>
                  </a:lnTo>
                  <a:lnTo>
                    <a:pt x="185851" y="75526"/>
                  </a:lnTo>
                  <a:lnTo>
                    <a:pt x="180441" y="46457"/>
                  </a:lnTo>
                  <a:lnTo>
                    <a:pt x="177353" y="42037"/>
                  </a:lnTo>
                  <a:close/>
                </a:path>
                <a:path w="186054" h="274319">
                  <a:moveTo>
                    <a:pt x="92456" y="0"/>
                  </a:moveTo>
                  <a:lnTo>
                    <a:pt x="57946" y="4543"/>
                  </a:lnTo>
                  <a:lnTo>
                    <a:pt x="31511" y="16395"/>
                  </a:lnTo>
                  <a:lnTo>
                    <a:pt x="12435" y="32886"/>
                  </a:lnTo>
                  <a:lnTo>
                    <a:pt x="0" y="51346"/>
                  </a:lnTo>
                  <a:lnTo>
                    <a:pt x="39255" y="73113"/>
                  </a:lnTo>
                  <a:lnTo>
                    <a:pt x="48325" y="61116"/>
                  </a:lnTo>
                  <a:lnTo>
                    <a:pt x="60064" y="51227"/>
                  </a:lnTo>
                  <a:lnTo>
                    <a:pt x="74699" y="44512"/>
                  </a:lnTo>
                  <a:lnTo>
                    <a:pt x="92456" y="42037"/>
                  </a:lnTo>
                  <a:lnTo>
                    <a:pt x="177353" y="42037"/>
                  </a:lnTo>
                  <a:lnTo>
                    <a:pt x="163642" y="22413"/>
                  </a:lnTo>
                  <a:lnTo>
                    <a:pt x="134598" y="6045"/>
                  </a:lnTo>
                  <a:lnTo>
                    <a:pt x="924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113" y="1506750"/>
            <a:ext cx="149428" cy="149428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1265955" y="1501448"/>
            <a:ext cx="1429385" cy="182880"/>
            <a:chOff x="1265955" y="1501448"/>
            <a:chExt cx="1429385" cy="182880"/>
          </a:xfrm>
        </p:grpSpPr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65955" y="1501448"/>
              <a:ext cx="244577" cy="18281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30380" y="1553547"/>
              <a:ext cx="137159" cy="13070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4826" y="1553537"/>
              <a:ext cx="87439" cy="12824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803349" y="1553552"/>
              <a:ext cx="517525" cy="130810"/>
            </a:xfrm>
            <a:custGeom>
              <a:avLst/>
              <a:gdLst/>
              <a:ahLst/>
              <a:cxnLst/>
              <a:rect l="l" t="t" r="r" b="b"/>
              <a:pathLst>
                <a:path w="517525" h="130810">
                  <a:moveTo>
                    <a:pt x="187896" y="57543"/>
                  </a:moveTo>
                  <a:lnTo>
                    <a:pt x="184708" y="32588"/>
                  </a:lnTo>
                  <a:lnTo>
                    <a:pt x="175221" y="14579"/>
                  </a:lnTo>
                  <a:lnTo>
                    <a:pt x="159473" y="3670"/>
                  </a:lnTo>
                  <a:lnTo>
                    <a:pt x="137541" y="0"/>
                  </a:lnTo>
                  <a:lnTo>
                    <a:pt x="123545" y="2349"/>
                  </a:lnTo>
                  <a:lnTo>
                    <a:pt x="112649" y="8280"/>
                  </a:lnTo>
                  <a:lnTo>
                    <a:pt x="104622" y="16116"/>
                  </a:lnTo>
                  <a:lnTo>
                    <a:pt x="99212" y="24180"/>
                  </a:lnTo>
                  <a:lnTo>
                    <a:pt x="91795" y="13436"/>
                  </a:lnTo>
                  <a:lnTo>
                    <a:pt x="82003" y="5905"/>
                  </a:lnTo>
                  <a:lnTo>
                    <a:pt x="69837" y="1460"/>
                  </a:lnTo>
                  <a:lnTo>
                    <a:pt x="55308" y="0"/>
                  </a:lnTo>
                  <a:lnTo>
                    <a:pt x="43662" y="1676"/>
                  </a:lnTo>
                  <a:lnTo>
                    <a:pt x="34442" y="6134"/>
                  </a:lnTo>
                  <a:lnTo>
                    <a:pt x="27686" y="12547"/>
                  </a:lnTo>
                  <a:lnTo>
                    <a:pt x="23444" y="20091"/>
                  </a:lnTo>
                  <a:lnTo>
                    <a:pt x="23444" y="2476"/>
                  </a:lnTo>
                  <a:lnTo>
                    <a:pt x="0" y="2476"/>
                  </a:lnTo>
                  <a:lnTo>
                    <a:pt x="0" y="128231"/>
                  </a:lnTo>
                  <a:lnTo>
                    <a:pt x="23444" y="128231"/>
                  </a:lnTo>
                  <a:lnTo>
                    <a:pt x="23444" y="57543"/>
                  </a:lnTo>
                  <a:lnTo>
                    <a:pt x="25247" y="41402"/>
                  </a:lnTo>
                  <a:lnTo>
                    <a:pt x="30695" y="29349"/>
                  </a:lnTo>
                  <a:lnTo>
                    <a:pt x="39865" y="21818"/>
                  </a:lnTo>
                  <a:lnTo>
                    <a:pt x="52832" y="19215"/>
                  </a:lnTo>
                  <a:lnTo>
                    <a:pt x="65798" y="21818"/>
                  </a:lnTo>
                  <a:lnTo>
                    <a:pt x="74968" y="29349"/>
                  </a:lnTo>
                  <a:lnTo>
                    <a:pt x="80429" y="41402"/>
                  </a:lnTo>
                  <a:lnTo>
                    <a:pt x="82232" y="57543"/>
                  </a:lnTo>
                  <a:lnTo>
                    <a:pt x="82232" y="128231"/>
                  </a:lnTo>
                  <a:lnTo>
                    <a:pt x="105664" y="128231"/>
                  </a:lnTo>
                  <a:lnTo>
                    <a:pt x="105664" y="57543"/>
                  </a:lnTo>
                  <a:lnTo>
                    <a:pt x="107467" y="41402"/>
                  </a:lnTo>
                  <a:lnTo>
                    <a:pt x="112915" y="29349"/>
                  </a:lnTo>
                  <a:lnTo>
                    <a:pt x="122085" y="21818"/>
                  </a:lnTo>
                  <a:lnTo>
                    <a:pt x="135064" y="19215"/>
                  </a:lnTo>
                  <a:lnTo>
                    <a:pt x="148018" y="21818"/>
                  </a:lnTo>
                  <a:lnTo>
                    <a:pt x="157187" y="29349"/>
                  </a:lnTo>
                  <a:lnTo>
                    <a:pt x="162648" y="41402"/>
                  </a:lnTo>
                  <a:lnTo>
                    <a:pt x="164452" y="57543"/>
                  </a:lnTo>
                  <a:lnTo>
                    <a:pt x="164452" y="128231"/>
                  </a:lnTo>
                  <a:lnTo>
                    <a:pt x="187896" y="128231"/>
                  </a:lnTo>
                  <a:lnTo>
                    <a:pt x="187896" y="57543"/>
                  </a:lnTo>
                  <a:close/>
                </a:path>
                <a:path w="517525" h="130810">
                  <a:moveTo>
                    <a:pt x="389915" y="2463"/>
                  </a:moveTo>
                  <a:lnTo>
                    <a:pt x="364744" y="2463"/>
                  </a:lnTo>
                  <a:lnTo>
                    <a:pt x="336715" y="96481"/>
                  </a:lnTo>
                  <a:lnTo>
                    <a:pt x="308063" y="2463"/>
                  </a:lnTo>
                  <a:lnTo>
                    <a:pt x="286981" y="2463"/>
                  </a:lnTo>
                  <a:lnTo>
                    <a:pt x="258330" y="96481"/>
                  </a:lnTo>
                  <a:lnTo>
                    <a:pt x="230301" y="2463"/>
                  </a:lnTo>
                  <a:lnTo>
                    <a:pt x="205130" y="2463"/>
                  </a:lnTo>
                  <a:lnTo>
                    <a:pt x="247662" y="128231"/>
                  </a:lnTo>
                  <a:lnTo>
                    <a:pt x="270243" y="128231"/>
                  </a:lnTo>
                  <a:lnTo>
                    <a:pt x="297522" y="38188"/>
                  </a:lnTo>
                  <a:lnTo>
                    <a:pt x="324802" y="128231"/>
                  </a:lnTo>
                  <a:lnTo>
                    <a:pt x="347383" y="128231"/>
                  </a:lnTo>
                  <a:lnTo>
                    <a:pt x="389915" y="2463"/>
                  </a:lnTo>
                  <a:close/>
                </a:path>
                <a:path w="517525" h="130810">
                  <a:moveTo>
                    <a:pt x="517423" y="51346"/>
                  </a:moveTo>
                  <a:lnTo>
                    <a:pt x="517080" y="46748"/>
                  </a:lnTo>
                  <a:lnTo>
                    <a:pt x="516077" y="33274"/>
                  </a:lnTo>
                  <a:lnTo>
                    <a:pt x="510476" y="19215"/>
                  </a:lnTo>
                  <a:lnTo>
                    <a:pt x="509498" y="16738"/>
                  </a:lnTo>
                  <a:lnTo>
                    <a:pt x="493826" y="4673"/>
                  </a:lnTo>
                  <a:lnTo>
                    <a:pt x="465213" y="0"/>
                  </a:lnTo>
                  <a:lnTo>
                    <a:pt x="452107" y="825"/>
                  </a:lnTo>
                  <a:lnTo>
                    <a:pt x="438670" y="3263"/>
                  </a:lnTo>
                  <a:lnTo>
                    <a:pt x="425691" y="7264"/>
                  </a:lnTo>
                  <a:lnTo>
                    <a:pt x="413994" y="12776"/>
                  </a:lnTo>
                  <a:lnTo>
                    <a:pt x="423049" y="29146"/>
                  </a:lnTo>
                  <a:lnTo>
                    <a:pt x="432511" y="25133"/>
                  </a:lnTo>
                  <a:lnTo>
                    <a:pt x="442874" y="21996"/>
                  </a:lnTo>
                  <a:lnTo>
                    <a:pt x="453859" y="19951"/>
                  </a:lnTo>
                  <a:lnTo>
                    <a:pt x="465213" y="19215"/>
                  </a:lnTo>
                  <a:lnTo>
                    <a:pt x="479856" y="21069"/>
                  </a:lnTo>
                  <a:lnTo>
                    <a:pt x="488518" y="26466"/>
                  </a:lnTo>
                  <a:lnTo>
                    <a:pt x="492721" y="35115"/>
                  </a:lnTo>
                  <a:lnTo>
                    <a:pt x="493979" y="46748"/>
                  </a:lnTo>
                  <a:lnTo>
                    <a:pt x="493979" y="62877"/>
                  </a:lnTo>
                  <a:lnTo>
                    <a:pt x="484441" y="99771"/>
                  </a:lnTo>
                  <a:lnTo>
                    <a:pt x="454545" y="111493"/>
                  </a:lnTo>
                  <a:lnTo>
                    <a:pt x="441794" y="109918"/>
                  </a:lnTo>
                  <a:lnTo>
                    <a:pt x="433082" y="105511"/>
                  </a:lnTo>
                  <a:lnTo>
                    <a:pt x="428104" y="98729"/>
                  </a:lnTo>
                  <a:lnTo>
                    <a:pt x="426516" y="90043"/>
                  </a:lnTo>
                  <a:lnTo>
                    <a:pt x="433705" y="73342"/>
                  </a:lnTo>
                  <a:lnTo>
                    <a:pt x="451307" y="64643"/>
                  </a:lnTo>
                  <a:lnTo>
                    <a:pt x="473392" y="61849"/>
                  </a:lnTo>
                  <a:lnTo>
                    <a:pt x="493979" y="62877"/>
                  </a:lnTo>
                  <a:lnTo>
                    <a:pt x="493979" y="46748"/>
                  </a:lnTo>
                  <a:lnTo>
                    <a:pt x="463156" y="46228"/>
                  </a:lnTo>
                  <a:lnTo>
                    <a:pt x="433438" y="51562"/>
                  </a:lnTo>
                  <a:lnTo>
                    <a:pt x="411048" y="65316"/>
                  </a:lnTo>
                  <a:lnTo>
                    <a:pt x="402209" y="90043"/>
                  </a:lnTo>
                  <a:lnTo>
                    <a:pt x="405790" y="107429"/>
                  </a:lnTo>
                  <a:lnTo>
                    <a:pt x="416026" y="120192"/>
                  </a:lnTo>
                  <a:lnTo>
                    <a:pt x="432130" y="128041"/>
                  </a:lnTo>
                  <a:lnTo>
                    <a:pt x="453301" y="130721"/>
                  </a:lnTo>
                  <a:lnTo>
                    <a:pt x="468388" y="128866"/>
                  </a:lnTo>
                  <a:lnTo>
                    <a:pt x="480009" y="123837"/>
                  </a:lnTo>
                  <a:lnTo>
                    <a:pt x="488442" y="116382"/>
                  </a:lnTo>
                  <a:lnTo>
                    <a:pt x="491413" y="111493"/>
                  </a:lnTo>
                  <a:lnTo>
                    <a:pt x="493979" y="107276"/>
                  </a:lnTo>
                  <a:lnTo>
                    <a:pt x="493979" y="128231"/>
                  </a:lnTo>
                  <a:lnTo>
                    <a:pt x="517423" y="128231"/>
                  </a:lnTo>
                  <a:lnTo>
                    <a:pt x="517423" y="107276"/>
                  </a:lnTo>
                  <a:lnTo>
                    <a:pt x="517423" y="61849"/>
                  </a:lnTo>
                  <a:lnTo>
                    <a:pt x="517423" y="513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45580" y="1518939"/>
              <a:ext cx="88430" cy="1653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53849" y="1553546"/>
              <a:ext cx="126263" cy="13072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07514" y="1553537"/>
              <a:ext cx="87439" cy="128244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2787110" y="1493756"/>
            <a:ext cx="1031240" cy="254000"/>
            <a:chOff x="2787110" y="1493756"/>
            <a:chExt cx="1031240" cy="254000"/>
          </a:xfrm>
        </p:grpSpPr>
        <p:sp>
          <p:nvSpPr>
            <p:cNvPr id="55" name="object 55"/>
            <p:cNvSpPr/>
            <p:nvPr/>
          </p:nvSpPr>
          <p:spPr>
            <a:xfrm>
              <a:off x="2787104" y="1493773"/>
              <a:ext cx="188595" cy="188595"/>
            </a:xfrm>
            <a:custGeom>
              <a:avLst/>
              <a:gdLst/>
              <a:ahLst/>
              <a:cxnLst/>
              <a:rect l="l" t="t" r="r" b="b"/>
              <a:pathLst>
                <a:path w="188594" h="188594">
                  <a:moveTo>
                    <a:pt x="121170" y="10731"/>
                  </a:moveTo>
                  <a:lnTo>
                    <a:pt x="0" y="10731"/>
                  </a:lnTo>
                  <a:lnTo>
                    <a:pt x="0" y="31051"/>
                  </a:lnTo>
                  <a:lnTo>
                    <a:pt x="0" y="86931"/>
                  </a:lnTo>
                  <a:lnTo>
                    <a:pt x="0" y="107251"/>
                  </a:lnTo>
                  <a:lnTo>
                    <a:pt x="0" y="188531"/>
                  </a:lnTo>
                  <a:lnTo>
                    <a:pt x="24676" y="188531"/>
                  </a:lnTo>
                  <a:lnTo>
                    <a:pt x="24676" y="107251"/>
                  </a:lnTo>
                  <a:lnTo>
                    <a:pt x="116700" y="107251"/>
                  </a:lnTo>
                  <a:lnTo>
                    <a:pt x="116700" y="86931"/>
                  </a:lnTo>
                  <a:lnTo>
                    <a:pt x="24676" y="86931"/>
                  </a:lnTo>
                  <a:lnTo>
                    <a:pt x="24676" y="31051"/>
                  </a:lnTo>
                  <a:lnTo>
                    <a:pt x="121170" y="31051"/>
                  </a:lnTo>
                  <a:lnTo>
                    <a:pt x="121170" y="10731"/>
                  </a:lnTo>
                  <a:close/>
                </a:path>
                <a:path w="188594" h="188594">
                  <a:moveTo>
                    <a:pt x="188137" y="168795"/>
                  </a:moveTo>
                  <a:lnTo>
                    <a:pt x="174612" y="168795"/>
                  </a:lnTo>
                  <a:lnTo>
                    <a:pt x="174371" y="161353"/>
                  </a:lnTo>
                  <a:lnTo>
                    <a:pt x="174371" y="0"/>
                  </a:lnTo>
                  <a:lnTo>
                    <a:pt x="150926" y="0"/>
                  </a:lnTo>
                  <a:lnTo>
                    <a:pt x="150926" y="153174"/>
                  </a:lnTo>
                  <a:lnTo>
                    <a:pt x="151752" y="166255"/>
                  </a:lnTo>
                  <a:lnTo>
                    <a:pt x="155638" y="177380"/>
                  </a:lnTo>
                  <a:lnTo>
                    <a:pt x="164744" y="185115"/>
                  </a:lnTo>
                  <a:lnTo>
                    <a:pt x="181190" y="188023"/>
                  </a:lnTo>
                  <a:lnTo>
                    <a:pt x="188137" y="188023"/>
                  </a:lnTo>
                  <a:lnTo>
                    <a:pt x="188137" y="1687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97578" y="1553547"/>
              <a:ext cx="137159" cy="13070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57072" y="1553547"/>
              <a:ext cx="137160" cy="13070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16556" y="1493756"/>
              <a:ext cx="131711" cy="1905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480523" y="150393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42900" y="1553537"/>
              <a:ext cx="116459" cy="12824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86643" y="1553547"/>
              <a:ext cx="131711" cy="194208"/>
            </a:xfrm>
            <a:prstGeom prst="rect">
              <a:avLst/>
            </a:prstGeom>
          </p:spPr>
        </p:pic>
      </p:grpSp>
      <p:sp>
        <p:nvSpPr>
          <p:cNvPr id="62" name="object 62"/>
          <p:cNvSpPr/>
          <p:nvPr/>
        </p:nvSpPr>
        <p:spPr>
          <a:xfrm>
            <a:off x="3921671" y="1593977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5">
                <a:moveTo>
                  <a:pt x="111747" y="0"/>
                </a:moveTo>
                <a:lnTo>
                  <a:pt x="0" y="0"/>
                </a:lnTo>
                <a:lnTo>
                  <a:pt x="0" y="20586"/>
                </a:lnTo>
                <a:lnTo>
                  <a:pt x="111747" y="20586"/>
                </a:lnTo>
                <a:lnTo>
                  <a:pt x="1117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4129292" y="1518939"/>
            <a:ext cx="1399540" cy="165735"/>
            <a:chOff x="4129292" y="1518939"/>
            <a:chExt cx="1399540" cy="165735"/>
          </a:xfrm>
        </p:grpSpPr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29292" y="1518939"/>
              <a:ext cx="214928" cy="16532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64068" y="1553547"/>
              <a:ext cx="137160" cy="13070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28514" y="1553537"/>
              <a:ext cx="87439" cy="12824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637037" y="1553552"/>
              <a:ext cx="517525" cy="130810"/>
            </a:xfrm>
            <a:custGeom>
              <a:avLst/>
              <a:gdLst/>
              <a:ahLst/>
              <a:cxnLst/>
              <a:rect l="l" t="t" r="r" b="b"/>
              <a:pathLst>
                <a:path w="517525" h="130810">
                  <a:moveTo>
                    <a:pt x="187896" y="57543"/>
                  </a:moveTo>
                  <a:lnTo>
                    <a:pt x="184708" y="32588"/>
                  </a:lnTo>
                  <a:lnTo>
                    <a:pt x="175221" y="14579"/>
                  </a:lnTo>
                  <a:lnTo>
                    <a:pt x="159473" y="3670"/>
                  </a:lnTo>
                  <a:lnTo>
                    <a:pt x="137541" y="0"/>
                  </a:lnTo>
                  <a:lnTo>
                    <a:pt x="123545" y="2349"/>
                  </a:lnTo>
                  <a:lnTo>
                    <a:pt x="112649" y="8280"/>
                  </a:lnTo>
                  <a:lnTo>
                    <a:pt x="104622" y="16116"/>
                  </a:lnTo>
                  <a:lnTo>
                    <a:pt x="99212" y="24180"/>
                  </a:lnTo>
                  <a:lnTo>
                    <a:pt x="91795" y="13436"/>
                  </a:lnTo>
                  <a:lnTo>
                    <a:pt x="82003" y="5905"/>
                  </a:lnTo>
                  <a:lnTo>
                    <a:pt x="69837" y="1460"/>
                  </a:lnTo>
                  <a:lnTo>
                    <a:pt x="55308" y="0"/>
                  </a:lnTo>
                  <a:lnTo>
                    <a:pt x="43662" y="1676"/>
                  </a:lnTo>
                  <a:lnTo>
                    <a:pt x="34442" y="6134"/>
                  </a:lnTo>
                  <a:lnTo>
                    <a:pt x="27686" y="12547"/>
                  </a:lnTo>
                  <a:lnTo>
                    <a:pt x="23444" y="20091"/>
                  </a:lnTo>
                  <a:lnTo>
                    <a:pt x="23444" y="2476"/>
                  </a:lnTo>
                  <a:lnTo>
                    <a:pt x="0" y="2476"/>
                  </a:lnTo>
                  <a:lnTo>
                    <a:pt x="0" y="128231"/>
                  </a:lnTo>
                  <a:lnTo>
                    <a:pt x="23444" y="128231"/>
                  </a:lnTo>
                  <a:lnTo>
                    <a:pt x="23444" y="57543"/>
                  </a:lnTo>
                  <a:lnTo>
                    <a:pt x="25247" y="41402"/>
                  </a:lnTo>
                  <a:lnTo>
                    <a:pt x="30695" y="29349"/>
                  </a:lnTo>
                  <a:lnTo>
                    <a:pt x="39865" y="21818"/>
                  </a:lnTo>
                  <a:lnTo>
                    <a:pt x="52832" y="19215"/>
                  </a:lnTo>
                  <a:lnTo>
                    <a:pt x="65798" y="21818"/>
                  </a:lnTo>
                  <a:lnTo>
                    <a:pt x="74968" y="29349"/>
                  </a:lnTo>
                  <a:lnTo>
                    <a:pt x="80429" y="41402"/>
                  </a:lnTo>
                  <a:lnTo>
                    <a:pt x="82232" y="57543"/>
                  </a:lnTo>
                  <a:lnTo>
                    <a:pt x="82232" y="128231"/>
                  </a:lnTo>
                  <a:lnTo>
                    <a:pt x="105664" y="128231"/>
                  </a:lnTo>
                  <a:lnTo>
                    <a:pt x="105664" y="57543"/>
                  </a:lnTo>
                  <a:lnTo>
                    <a:pt x="107467" y="41402"/>
                  </a:lnTo>
                  <a:lnTo>
                    <a:pt x="112915" y="29349"/>
                  </a:lnTo>
                  <a:lnTo>
                    <a:pt x="122085" y="21818"/>
                  </a:lnTo>
                  <a:lnTo>
                    <a:pt x="135064" y="19215"/>
                  </a:lnTo>
                  <a:lnTo>
                    <a:pt x="148018" y="21818"/>
                  </a:lnTo>
                  <a:lnTo>
                    <a:pt x="157187" y="29349"/>
                  </a:lnTo>
                  <a:lnTo>
                    <a:pt x="162648" y="41402"/>
                  </a:lnTo>
                  <a:lnTo>
                    <a:pt x="164452" y="57543"/>
                  </a:lnTo>
                  <a:lnTo>
                    <a:pt x="164452" y="128231"/>
                  </a:lnTo>
                  <a:lnTo>
                    <a:pt x="187896" y="128231"/>
                  </a:lnTo>
                  <a:lnTo>
                    <a:pt x="187896" y="57543"/>
                  </a:lnTo>
                  <a:close/>
                </a:path>
                <a:path w="517525" h="130810">
                  <a:moveTo>
                    <a:pt x="389915" y="2463"/>
                  </a:moveTo>
                  <a:lnTo>
                    <a:pt x="364744" y="2463"/>
                  </a:lnTo>
                  <a:lnTo>
                    <a:pt x="336715" y="96481"/>
                  </a:lnTo>
                  <a:lnTo>
                    <a:pt x="308063" y="2463"/>
                  </a:lnTo>
                  <a:lnTo>
                    <a:pt x="286981" y="2463"/>
                  </a:lnTo>
                  <a:lnTo>
                    <a:pt x="258330" y="96481"/>
                  </a:lnTo>
                  <a:lnTo>
                    <a:pt x="230301" y="2463"/>
                  </a:lnTo>
                  <a:lnTo>
                    <a:pt x="205130" y="2463"/>
                  </a:lnTo>
                  <a:lnTo>
                    <a:pt x="247662" y="128231"/>
                  </a:lnTo>
                  <a:lnTo>
                    <a:pt x="270243" y="128231"/>
                  </a:lnTo>
                  <a:lnTo>
                    <a:pt x="297522" y="38188"/>
                  </a:lnTo>
                  <a:lnTo>
                    <a:pt x="324802" y="128231"/>
                  </a:lnTo>
                  <a:lnTo>
                    <a:pt x="347383" y="128231"/>
                  </a:lnTo>
                  <a:lnTo>
                    <a:pt x="389915" y="2463"/>
                  </a:lnTo>
                  <a:close/>
                </a:path>
                <a:path w="517525" h="130810">
                  <a:moveTo>
                    <a:pt x="517423" y="51346"/>
                  </a:moveTo>
                  <a:lnTo>
                    <a:pt x="517080" y="46748"/>
                  </a:lnTo>
                  <a:lnTo>
                    <a:pt x="516077" y="33274"/>
                  </a:lnTo>
                  <a:lnTo>
                    <a:pt x="510476" y="19215"/>
                  </a:lnTo>
                  <a:lnTo>
                    <a:pt x="509498" y="16738"/>
                  </a:lnTo>
                  <a:lnTo>
                    <a:pt x="493826" y="4673"/>
                  </a:lnTo>
                  <a:lnTo>
                    <a:pt x="465213" y="0"/>
                  </a:lnTo>
                  <a:lnTo>
                    <a:pt x="452107" y="825"/>
                  </a:lnTo>
                  <a:lnTo>
                    <a:pt x="438670" y="3263"/>
                  </a:lnTo>
                  <a:lnTo>
                    <a:pt x="425691" y="7264"/>
                  </a:lnTo>
                  <a:lnTo>
                    <a:pt x="413994" y="12776"/>
                  </a:lnTo>
                  <a:lnTo>
                    <a:pt x="423049" y="29146"/>
                  </a:lnTo>
                  <a:lnTo>
                    <a:pt x="432511" y="25133"/>
                  </a:lnTo>
                  <a:lnTo>
                    <a:pt x="442874" y="21996"/>
                  </a:lnTo>
                  <a:lnTo>
                    <a:pt x="453859" y="19951"/>
                  </a:lnTo>
                  <a:lnTo>
                    <a:pt x="465213" y="19215"/>
                  </a:lnTo>
                  <a:lnTo>
                    <a:pt x="479856" y="21069"/>
                  </a:lnTo>
                  <a:lnTo>
                    <a:pt x="488518" y="26466"/>
                  </a:lnTo>
                  <a:lnTo>
                    <a:pt x="492721" y="35115"/>
                  </a:lnTo>
                  <a:lnTo>
                    <a:pt x="493979" y="46748"/>
                  </a:lnTo>
                  <a:lnTo>
                    <a:pt x="493979" y="62877"/>
                  </a:lnTo>
                  <a:lnTo>
                    <a:pt x="484441" y="99771"/>
                  </a:lnTo>
                  <a:lnTo>
                    <a:pt x="454545" y="111493"/>
                  </a:lnTo>
                  <a:lnTo>
                    <a:pt x="441794" y="109918"/>
                  </a:lnTo>
                  <a:lnTo>
                    <a:pt x="433082" y="105511"/>
                  </a:lnTo>
                  <a:lnTo>
                    <a:pt x="428104" y="98729"/>
                  </a:lnTo>
                  <a:lnTo>
                    <a:pt x="426516" y="90043"/>
                  </a:lnTo>
                  <a:lnTo>
                    <a:pt x="433705" y="73342"/>
                  </a:lnTo>
                  <a:lnTo>
                    <a:pt x="451307" y="64643"/>
                  </a:lnTo>
                  <a:lnTo>
                    <a:pt x="473392" y="61849"/>
                  </a:lnTo>
                  <a:lnTo>
                    <a:pt x="493979" y="62877"/>
                  </a:lnTo>
                  <a:lnTo>
                    <a:pt x="493979" y="46748"/>
                  </a:lnTo>
                  <a:lnTo>
                    <a:pt x="463156" y="46228"/>
                  </a:lnTo>
                  <a:lnTo>
                    <a:pt x="433438" y="51562"/>
                  </a:lnTo>
                  <a:lnTo>
                    <a:pt x="411048" y="65316"/>
                  </a:lnTo>
                  <a:lnTo>
                    <a:pt x="402209" y="90043"/>
                  </a:lnTo>
                  <a:lnTo>
                    <a:pt x="405790" y="107429"/>
                  </a:lnTo>
                  <a:lnTo>
                    <a:pt x="416026" y="120192"/>
                  </a:lnTo>
                  <a:lnTo>
                    <a:pt x="432130" y="128041"/>
                  </a:lnTo>
                  <a:lnTo>
                    <a:pt x="453301" y="130721"/>
                  </a:lnTo>
                  <a:lnTo>
                    <a:pt x="468388" y="128866"/>
                  </a:lnTo>
                  <a:lnTo>
                    <a:pt x="480009" y="123837"/>
                  </a:lnTo>
                  <a:lnTo>
                    <a:pt x="488442" y="116382"/>
                  </a:lnTo>
                  <a:lnTo>
                    <a:pt x="491413" y="111493"/>
                  </a:lnTo>
                  <a:lnTo>
                    <a:pt x="493979" y="107276"/>
                  </a:lnTo>
                  <a:lnTo>
                    <a:pt x="493979" y="128231"/>
                  </a:lnTo>
                  <a:lnTo>
                    <a:pt x="517423" y="128231"/>
                  </a:lnTo>
                  <a:lnTo>
                    <a:pt x="517423" y="107276"/>
                  </a:lnTo>
                  <a:lnTo>
                    <a:pt x="517423" y="61849"/>
                  </a:lnTo>
                  <a:lnTo>
                    <a:pt x="517423" y="513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79268" y="1518939"/>
              <a:ext cx="88430" cy="16532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87537" y="1553546"/>
              <a:ext cx="126263" cy="13072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41202" y="1553537"/>
              <a:ext cx="87439" cy="128244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5620791" y="1491278"/>
            <a:ext cx="1728470" cy="218440"/>
            <a:chOff x="5620791" y="1491278"/>
            <a:chExt cx="1728470" cy="218440"/>
          </a:xfrm>
        </p:grpSpPr>
        <p:sp>
          <p:nvSpPr>
            <p:cNvPr id="72" name="object 72"/>
            <p:cNvSpPr/>
            <p:nvPr/>
          </p:nvSpPr>
          <p:spPr>
            <a:xfrm>
              <a:off x="5620791" y="15039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83171" y="1553537"/>
              <a:ext cx="116459" cy="1282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24442" y="1491278"/>
              <a:ext cx="92151" cy="19050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37667" y="1553537"/>
              <a:ext cx="214934" cy="13072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77415" y="1518939"/>
              <a:ext cx="214927" cy="16532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17142" y="1553537"/>
              <a:ext cx="87439" cy="12824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25668" y="1556023"/>
              <a:ext cx="116458" cy="12824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69415" y="1518939"/>
              <a:ext cx="222493" cy="16532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16715" y="1556023"/>
              <a:ext cx="116458" cy="12824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65412" y="1553537"/>
              <a:ext cx="283771" cy="155656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7445050" y="1493756"/>
            <a:ext cx="1045210" cy="254000"/>
            <a:chOff x="7445050" y="1493756"/>
            <a:chExt cx="1045210" cy="254000"/>
          </a:xfrm>
        </p:grpSpPr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45050" y="1493756"/>
              <a:ext cx="131711" cy="19050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09008" y="1553537"/>
              <a:ext cx="214933" cy="13072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856194" y="150393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18570" y="1553537"/>
              <a:ext cx="116458" cy="12824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62318" y="1553545"/>
              <a:ext cx="115214" cy="13072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204817" y="1553547"/>
              <a:ext cx="131711" cy="19420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63815" y="1553546"/>
              <a:ext cx="126263" cy="130721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1273398" y="1884928"/>
            <a:ext cx="540385" cy="180340"/>
            <a:chOff x="1273398" y="1884928"/>
            <a:chExt cx="540385" cy="180340"/>
          </a:xfrm>
        </p:grpSpPr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73398" y="1884928"/>
              <a:ext cx="186283" cy="17785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86968" y="1934545"/>
              <a:ext cx="115214" cy="130721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634426" y="18849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96810" y="1934537"/>
              <a:ext cx="116459" cy="128244"/>
            </a:xfrm>
            <a:prstGeom prst="rect">
              <a:avLst/>
            </a:prstGeom>
          </p:spPr>
        </p:pic>
      </p:grpSp>
      <p:grpSp>
        <p:nvGrpSpPr>
          <p:cNvPr id="95" name="object 95"/>
          <p:cNvGrpSpPr/>
          <p:nvPr/>
        </p:nvGrpSpPr>
        <p:grpSpPr>
          <a:xfrm>
            <a:off x="1838077" y="1899939"/>
            <a:ext cx="956310" cy="165735"/>
            <a:chOff x="1838077" y="1899939"/>
            <a:chExt cx="956310" cy="165735"/>
          </a:xfrm>
        </p:grpSpPr>
        <p:pic>
          <p:nvPicPr>
            <p:cNvPr id="96" name="object 9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946346" y="1934546"/>
              <a:ext cx="126263" cy="130721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38077" y="1899939"/>
              <a:ext cx="88430" cy="16532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00011" y="1934537"/>
              <a:ext cx="116459" cy="12824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43758" y="1934545"/>
              <a:ext cx="115214" cy="13072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91218" y="1934537"/>
              <a:ext cx="116459" cy="12824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34969" y="1934545"/>
              <a:ext cx="258960" cy="130722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2887440" y="1874756"/>
            <a:ext cx="422909" cy="191135"/>
            <a:chOff x="2887440" y="1874756"/>
            <a:chExt cx="422909" cy="191135"/>
          </a:xfrm>
        </p:grpSpPr>
        <p:pic>
          <p:nvPicPr>
            <p:cNvPr id="103" name="object 10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34899" y="1934537"/>
              <a:ext cx="116459" cy="12824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87440" y="1934545"/>
              <a:ext cx="115214" cy="130721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78643" y="1874756"/>
              <a:ext cx="131711" cy="190500"/>
            </a:xfrm>
            <a:prstGeom prst="rect">
              <a:avLst/>
            </a:prstGeom>
          </p:spPr>
        </p:pic>
      </p:grpSp>
      <p:pic>
        <p:nvPicPr>
          <p:cNvPr id="106" name="object 10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413674" y="1884933"/>
            <a:ext cx="281533" cy="180333"/>
          </a:xfrm>
          <a:prstGeom prst="rect">
            <a:avLst/>
          </a:prstGeom>
        </p:spPr>
      </p:pic>
      <p:grpSp>
        <p:nvGrpSpPr>
          <p:cNvPr id="107" name="object 107"/>
          <p:cNvGrpSpPr/>
          <p:nvPr/>
        </p:nvGrpSpPr>
        <p:grpSpPr>
          <a:xfrm>
            <a:off x="3722617" y="1884933"/>
            <a:ext cx="570865" cy="243840"/>
            <a:chOff x="3722617" y="1884933"/>
            <a:chExt cx="570865" cy="243840"/>
          </a:xfrm>
        </p:grpSpPr>
        <p:pic>
          <p:nvPicPr>
            <p:cNvPr id="108" name="object 10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76650" y="1934545"/>
              <a:ext cx="115214" cy="13072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22617" y="1934547"/>
              <a:ext cx="131711" cy="19420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024109" y="188493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086494" y="1934536"/>
              <a:ext cx="206375" cy="130721"/>
            </a:xfrm>
            <a:prstGeom prst="rect">
              <a:avLst/>
            </a:prstGeom>
          </p:spPr>
        </p:pic>
      </p:grpSp>
      <p:sp>
        <p:nvSpPr>
          <p:cNvPr id="112" name="object 112"/>
          <p:cNvSpPr/>
          <p:nvPr/>
        </p:nvSpPr>
        <p:spPr>
          <a:xfrm>
            <a:off x="4388739" y="1974976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5">
                <a:moveTo>
                  <a:pt x="111747" y="0"/>
                </a:moveTo>
                <a:lnTo>
                  <a:pt x="0" y="0"/>
                </a:lnTo>
                <a:lnTo>
                  <a:pt x="0" y="20586"/>
                </a:lnTo>
                <a:lnTo>
                  <a:pt x="111747" y="20586"/>
                </a:lnTo>
                <a:lnTo>
                  <a:pt x="1117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4603801" y="1874756"/>
            <a:ext cx="1056005" cy="254000"/>
            <a:chOff x="4603801" y="1874756"/>
            <a:chExt cx="1056005" cy="254000"/>
          </a:xfrm>
        </p:grpSpPr>
        <p:pic>
          <p:nvPicPr>
            <p:cNvPr id="114" name="object 11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03801" y="1937023"/>
              <a:ext cx="116459" cy="12824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752507" y="1934547"/>
              <a:ext cx="131711" cy="19420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06538" y="1934547"/>
              <a:ext cx="131711" cy="19420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70495" y="1934537"/>
              <a:ext cx="214934" cy="13072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12714" y="1874756"/>
              <a:ext cx="131711" cy="19050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71712" y="1934546"/>
              <a:ext cx="187528" cy="155647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5760065" y="1874756"/>
            <a:ext cx="1029969" cy="191135"/>
            <a:chOff x="5760065" y="1874756"/>
            <a:chExt cx="1029969" cy="191135"/>
          </a:xfrm>
        </p:grpSpPr>
        <p:pic>
          <p:nvPicPr>
            <p:cNvPr id="121" name="object 12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60065" y="1934537"/>
              <a:ext cx="87439" cy="12824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68593" y="1937023"/>
              <a:ext cx="116459" cy="12824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17290" y="1934537"/>
              <a:ext cx="116459" cy="12824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161035" y="1874756"/>
              <a:ext cx="131711" cy="19050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320041" y="1934547"/>
              <a:ext cx="331999" cy="130708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73127" y="1934537"/>
              <a:ext cx="116458" cy="128244"/>
            </a:xfrm>
            <a:prstGeom prst="rect">
              <a:avLst/>
            </a:prstGeom>
          </p:spPr>
        </p:pic>
      </p:grpSp>
      <p:grpSp>
        <p:nvGrpSpPr>
          <p:cNvPr id="127" name="object 127"/>
          <p:cNvGrpSpPr/>
          <p:nvPr/>
        </p:nvGrpSpPr>
        <p:grpSpPr>
          <a:xfrm>
            <a:off x="1268435" y="2255762"/>
            <a:ext cx="888365" cy="190500"/>
            <a:chOff x="1268435" y="2255762"/>
            <a:chExt cx="888365" cy="190500"/>
          </a:xfrm>
        </p:grpSpPr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68435" y="2263452"/>
              <a:ext cx="306087" cy="18281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96852" y="2315545"/>
              <a:ext cx="115214" cy="13072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36879" y="2280938"/>
              <a:ext cx="214928" cy="16532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71650" y="2315545"/>
              <a:ext cx="115214" cy="130721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2119114" y="2255762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4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2254671" y="2265928"/>
            <a:ext cx="1558925" cy="243840"/>
            <a:chOff x="2254671" y="2265928"/>
            <a:chExt cx="1558925" cy="243840"/>
          </a:xfrm>
        </p:grpSpPr>
        <p:pic>
          <p:nvPicPr>
            <p:cNvPr id="134" name="object 13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254671" y="2265928"/>
              <a:ext cx="186283" cy="17785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68241" y="2315545"/>
              <a:ext cx="115214" cy="13072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15699" y="2315537"/>
              <a:ext cx="116459" cy="12824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59448" y="2315545"/>
              <a:ext cx="115214" cy="130721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01947" y="2315547"/>
              <a:ext cx="131711" cy="19420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60945" y="2315546"/>
              <a:ext cx="126263" cy="13072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214612" y="2315546"/>
              <a:ext cx="187896" cy="128231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29789" y="2315546"/>
              <a:ext cx="126263" cy="130721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83454" y="2315537"/>
              <a:ext cx="116459" cy="12824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724722" y="2280939"/>
              <a:ext cx="88430" cy="165328"/>
            </a:xfrm>
            <a:prstGeom prst="rect">
              <a:avLst/>
            </a:prstGeom>
          </p:spPr>
        </p:pic>
      </p:grpSp>
      <p:sp>
        <p:nvSpPr>
          <p:cNvPr id="144" name="object 144"/>
          <p:cNvSpPr/>
          <p:nvPr/>
        </p:nvSpPr>
        <p:spPr>
          <a:xfrm>
            <a:off x="3909021" y="2355976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5">
                <a:moveTo>
                  <a:pt x="111747" y="0"/>
                </a:moveTo>
                <a:lnTo>
                  <a:pt x="0" y="0"/>
                </a:lnTo>
                <a:lnTo>
                  <a:pt x="0" y="20586"/>
                </a:lnTo>
                <a:lnTo>
                  <a:pt x="111747" y="20586"/>
                </a:lnTo>
                <a:lnTo>
                  <a:pt x="1117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5" name="object 145"/>
          <p:cNvGrpSpPr/>
          <p:nvPr/>
        </p:nvGrpSpPr>
        <p:grpSpPr>
          <a:xfrm>
            <a:off x="4124073" y="2255756"/>
            <a:ext cx="777240" cy="215900"/>
            <a:chOff x="4124073" y="2255756"/>
            <a:chExt cx="777240" cy="215900"/>
          </a:xfrm>
        </p:grpSpPr>
        <p:pic>
          <p:nvPicPr>
            <p:cNvPr id="146" name="object 14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124073" y="2255756"/>
              <a:ext cx="131711" cy="19050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78110" y="2315546"/>
              <a:ext cx="126263" cy="13072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26819" y="2315545"/>
              <a:ext cx="115214" cy="130721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69326" y="2315545"/>
              <a:ext cx="116700" cy="13072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710827" y="2255758"/>
              <a:ext cx="116459" cy="188023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854573" y="2417117"/>
              <a:ext cx="46355" cy="54610"/>
            </a:xfrm>
            <a:custGeom>
              <a:avLst/>
              <a:gdLst/>
              <a:ahLst/>
              <a:cxnLst/>
              <a:rect l="l" t="t" r="r" b="b"/>
              <a:pathLst>
                <a:path w="46354" h="54610">
                  <a:moveTo>
                    <a:pt x="46139" y="0"/>
                  </a:moveTo>
                  <a:lnTo>
                    <a:pt x="19100" y="0"/>
                  </a:lnTo>
                  <a:lnTo>
                    <a:pt x="0" y="54076"/>
                  </a:lnTo>
                  <a:lnTo>
                    <a:pt x="22694" y="54076"/>
                  </a:lnTo>
                  <a:lnTo>
                    <a:pt x="461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" name="object 152"/>
          <p:cNvGrpSpPr/>
          <p:nvPr/>
        </p:nvGrpSpPr>
        <p:grpSpPr>
          <a:xfrm>
            <a:off x="4996578" y="2265933"/>
            <a:ext cx="953135" cy="205740"/>
            <a:chOff x="4996578" y="2265933"/>
            <a:chExt cx="953135" cy="205740"/>
          </a:xfrm>
        </p:grpSpPr>
        <p:pic>
          <p:nvPicPr>
            <p:cNvPr id="153" name="object 1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96578" y="2315546"/>
              <a:ext cx="126263" cy="130721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150242" y="2315537"/>
              <a:ext cx="233413" cy="130718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403509" y="2315536"/>
              <a:ext cx="109131" cy="130721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5537453" y="226593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94877" y="2315547"/>
              <a:ext cx="137160" cy="130708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759321" y="2315537"/>
              <a:ext cx="116459" cy="128244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5903067" y="2417117"/>
              <a:ext cx="46355" cy="54610"/>
            </a:xfrm>
            <a:custGeom>
              <a:avLst/>
              <a:gdLst/>
              <a:ahLst/>
              <a:cxnLst/>
              <a:rect l="l" t="t" r="r" b="b"/>
              <a:pathLst>
                <a:path w="46354" h="54610">
                  <a:moveTo>
                    <a:pt x="46139" y="0"/>
                  </a:moveTo>
                  <a:lnTo>
                    <a:pt x="19100" y="0"/>
                  </a:lnTo>
                  <a:lnTo>
                    <a:pt x="0" y="54076"/>
                  </a:lnTo>
                  <a:lnTo>
                    <a:pt x="22694" y="54076"/>
                  </a:lnTo>
                  <a:lnTo>
                    <a:pt x="461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0" name="object 160"/>
          <p:cNvGrpSpPr/>
          <p:nvPr/>
        </p:nvGrpSpPr>
        <p:grpSpPr>
          <a:xfrm>
            <a:off x="6045072" y="2255756"/>
            <a:ext cx="770890" cy="215900"/>
            <a:chOff x="6045072" y="2255756"/>
            <a:chExt cx="770890" cy="215900"/>
          </a:xfrm>
        </p:grpSpPr>
        <p:pic>
          <p:nvPicPr>
            <p:cNvPr id="161" name="object 1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5072" y="2255756"/>
              <a:ext cx="131711" cy="19050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09037" y="2318023"/>
              <a:ext cx="116459" cy="12824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57735" y="2315537"/>
              <a:ext cx="116459" cy="12824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01479" y="2315546"/>
              <a:ext cx="126263" cy="130721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647712" y="2315536"/>
              <a:ext cx="167798" cy="155657"/>
            </a:xfrm>
            <a:prstGeom prst="rect">
              <a:avLst/>
            </a:prstGeom>
          </p:spPr>
        </p:pic>
      </p:grpSp>
      <p:grpSp>
        <p:nvGrpSpPr>
          <p:cNvPr id="166" name="object 166"/>
          <p:cNvGrpSpPr/>
          <p:nvPr/>
        </p:nvGrpSpPr>
        <p:grpSpPr>
          <a:xfrm>
            <a:off x="6911376" y="2255762"/>
            <a:ext cx="1717039" cy="190500"/>
            <a:chOff x="6911376" y="2255762"/>
            <a:chExt cx="1717039" cy="190500"/>
          </a:xfrm>
        </p:grpSpPr>
        <p:pic>
          <p:nvPicPr>
            <p:cNvPr id="167" name="object 1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11376" y="2315546"/>
              <a:ext cx="126263" cy="130721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065040" y="2315537"/>
              <a:ext cx="266900" cy="12824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7353033" y="226593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415406" y="2315537"/>
              <a:ext cx="233412" cy="130718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676104" y="2315537"/>
              <a:ext cx="116458" cy="128244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824812" y="2315546"/>
              <a:ext cx="187896" cy="12823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39990" y="2315546"/>
              <a:ext cx="126263" cy="130721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93653" y="2315537"/>
              <a:ext cx="116458" cy="128244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34920" y="2280938"/>
              <a:ext cx="88430" cy="16532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43194" y="2315545"/>
              <a:ext cx="115214" cy="130721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8590657" y="2255762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4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1273402" y="2636756"/>
            <a:ext cx="959485" cy="254000"/>
            <a:chOff x="1273402" y="2636756"/>
            <a:chExt cx="959485" cy="254000"/>
          </a:xfrm>
        </p:grpSpPr>
        <p:pic>
          <p:nvPicPr>
            <p:cNvPr id="179" name="object 17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73402" y="2646934"/>
              <a:ext cx="292439" cy="180322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88170" y="2696545"/>
              <a:ext cx="115214" cy="130721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30669" y="2636756"/>
              <a:ext cx="131711" cy="190500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1894636" y="26469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80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7011" y="2696537"/>
              <a:ext cx="116459" cy="128244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00755" y="2696547"/>
              <a:ext cx="131711" cy="194208"/>
            </a:xfrm>
            <a:prstGeom prst="rect">
              <a:avLst/>
            </a:prstGeom>
          </p:spPr>
        </p:pic>
      </p:grpSp>
      <p:sp>
        <p:nvSpPr>
          <p:cNvPr id="185" name="object 185"/>
          <p:cNvSpPr/>
          <p:nvPr/>
        </p:nvSpPr>
        <p:spPr>
          <a:xfrm>
            <a:off x="2335783" y="2736976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5">
                <a:moveTo>
                  <a:pt x="111747" y="0"/>
                </a:moveTo>
                <a:lnTo>
                  <a:pt x="0" y="0"/>
                </a:lnTo>
                <a:lnTo>
                  <a:pt x="0" y="20586"/>
                </a:lnTo>
                <a:lnTo>
                  <a:pt x="111747" y="20586"/>
                </a:lnTo>
                <a:lnTo>
                  <a:pt x="1117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object 186"/>
          <p:cNvGrpSpPr/>
          <p:nvPr/>
        </p:nvGrpSpPr>
        <p:grpSpPr>
          <a:xfrm>
            <a:off x="2545880" y="2696536"/>
            <a:ext cx="848994" cy="156210"/>
            <a:chOff x="2545880" y="2696536"/>
            <a:chExt cx="848994" cy="156210"/>
          </a:xfrm>
        </p:grpSpPr>
        <p:pic>
          <p:nvPicPr>
            <p:cNvPr id="187" name="object 1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45880" y="2696545"/>
              <a:ext cx="115214" cy="130721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88386" y="2696545"/>
              <a:ext cx="391665" cy="130722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100021" y="2696536"/>
              <a:ext cx="294302" cy="155657"/>
            </a:xfrm>
            <a:prstGeom prst="rect">
              <a:avLst/>
            </a:prstGeom>
          </p:spPr>
        </p:pic>
      </p:grpSp>
      <p:grpSp>
        <p:nvGrpSpPr>
          <p:cNvPr id="190" name="object 190"/>
          <p:cNvGrpSpPr/>
          <p:nvPr/>
        </p:nvGrpSpPr>
        <p:grpSpPr>
          <a:xfrm>
            <a:off x="3495159" y="2636756"/>
            <a:ext cx="962660" cy="254000"/>
            <a:chOff x="3495159" y="2636756"/>
            <a:chExt cx="962660" cy="254000"/>
          </a:xfrm>
        </p:grpSpPr>
        <p:pic>
          <p:nvPicPr>
            <p:cNvPr id="191" name="object 19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495159" y="2636767"/>
              <a:ext cx="256355" cy="19050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78915" y="2696537"/>
              <a:ext cx="87439" cy="128244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87437" y="2636756"/>
              <a:ext cx="131711" cy="190500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4046436" y="26469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6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6" y="177838"/>
                  </a:lnTo>
                  <a:lnTo>
                    <a:pt x="26796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08818" y="2696537"/>
              <a:ext cx="116459" cy="128244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52562" y="2696547"/>
              <a:ext cx="131711" cy="194208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4411562" y="2798117"/>
              <a:ext cx="46355" cy="54610"/>
            </a:xfrm>
            <a:custGeom>
              <a:avLst/>
              <a:gdLst/>
              <a:ahLst/>
              <a:cxnLst/>
              <a:rect l="l" t="t" r="r" b="b"/>
              <a:pathLst>
                <a:path w="46354" h="54610">
                  <a:moveTo>
                    <a:pt x="46139" y="0"/>
                  </a:moveTo>
                  <a:lnTo>
                    <a:pt x="19100" y="0"/>
                  </a:lnTo>
                  <a:lnTo>
                    <a:pt x="0" y="54076"/>
                  </a:lnTo>
                  <a:lnTo>
                    <a:pt x="22694" y="54076"/>
                  </a:lnTo>
                  <a:lnTo>
                    <a:pt x="461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4558535" y="2636758"/>
            <a:ext cx="1102360" cy="254000"/>
            <a:chOff x="4558535" y="2636758"/>
            <a:chExt cx="1102360" cy="254000"/>
          </a:xfrm>
        </p:grpSpPr>
        <p:pic>
          <p:nvPicPr>
            <p:cNvPr id="199" name="object 19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58535" y="2696547"/>
              <a:ext cx="131711" cy="194208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712573" y="2661939"/>
              <a:ext cx="241593" cy="165328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978966" y="2636758"/>
              <a:ext cx="116459" cy="18802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122720" y="2696547"/>
              <a:ext cx="137160" cy="130708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5287168" y="2636762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4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46696" y="2696546"/>
              <a:ext cx="126263" cy="130721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492930" y="2696536"/>
              <a:ext cx="167798" cy="155657"/>
            </a:xfrm>
            <a:prstGeom prst="rect">
              <a:avLst/>
            </a:prstGeom>
          </p:spPr>
        </p:pic>
      </p:grpSp>
      <p:grpSp>
        <p:nvGrpSpPr>
          <p:cNvPr id="206" name="object 206"/>
          <p:cNvGrpSpPr/>
          <p:nvPr/>
        </p:nvGrpSpPr>
        <p:grpSpPr>
          <a:xfrm>
            <a:off x="5754123" y="2661939"/>
            <a:ext cx="715645" cy="165735"/>
            <a:chOff x="5754123" y="2661939"/>
            <a:chExt cx="715645" cy="165735"/>
          </a:xfrm>
        </p:grpSpPr>
        <p:pic>
          <p:nvPicPr>
            <p:cNvPr id="207" name="object 20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54123" y="2661939"/>
              <a:ext cx="214927" cy="165328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993850" y="2696537"/>
              <a:ext cx="222506" cy="130729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238797" y="2661939"/>
              <a:ext cx="230812" cy="165328"/>
            </a:xfrm>
            <a:prstGeom prst="rect">
              <a:avLst/>
            </a:prstGeom>
          </p:spPr>
        </p:pic>
      </p:grpSp>
      <p:sp>
        <p:nvSpPr>
          <p:cNvPr id="210" name="object 210"/>
          <p:cNvSpPr/>
          <p:nvPr/>
        </p:nvSpPr>
        <p:spPr>
          <a:xfrm>
            <a:off x="6565468" y="2636773"/>
            <a:ext cx="95250" cy="188595"/>
          </a:xfrm>
          <a:custGeom>
            <a:avLst/>
            <a:gdLst/>
            <a:ahLst/>
            <a:cxnLst/>
            <a:rect l="l" t="t" r="r" b="b"/>
            <a:pathLst>
              <a:path w="95250" h="188594">
                <a:moveTo>
                  <a:pt x="37211" y="168795"/>
                </a:moveTo>
                <a:lnTo>
                  <a:pt x="23685" y="168795"/>
                </a:lnTo>
                <a:lnTo>
                  <a:pt x="23444" y="161353"/>
                </a:lnTo>
                <a:lnTo>
                  <a:pt x="23444" y="0"/>
                </a:lnTo>
                <a:lnTo>
                  <a:pt x="0" y="0"/>
                </a:lnTo>
                <a:lnTo>
                  <a:pt x="0" y="153174"/>
                </a:lnTo>
                <a:lnTo>
                  <a:pt x="825" y="166255"/>
                </a:lnTo>
                <a:lnTo>
                  <a:pt x="4711" y="177380"/>
                </a:lnTo>
                <a:lnTo>
                  <a:pt x="13817" y="185115"/>
                </a:lnTo>
                <a:lnTo>
                  <a:pt x="30264" y="188023"/>
                </a:lnTo>
                <a:lnTo>
                  <a:pt x="37211" y="188023"/>
                </a:lnTo>
                <a:lnTo>
                  <a:pt x="37211" y="168795"/>
                </a:lnTo>
                <a:close/>
              </a:path>
              <a:path w="95250" h="188594">
                <a:moveTo>
                  <a:pt x="91300" y="62242"/>
                </a:moveTo>
                <a:lnTo>
                  <a:pt x="67843" y="62242"/>
                </a:lnTo>
                <a:lnTo>
                  <a:pt x="67843" y="187998"/>
                </a:lnTo>
                <a:lnTo>
                  <a:pt x="91300" y="187998"/>
                </a:lnTo>
                <a:lnTo>
                  <a:pt x="91300" y="62242"/>
                </a:lnTo>
                <a:close/>
              </a:path>
              <a:path w="95250" h="188594">
                <a:moveTo>
                  <a:pt x="94640" y="16852"/>
                </a:moveTo>
                <a:lnTo>
                  <a:pt x="87934" y="10160"/>
                </a:lnTo>
                <a:lnTo>
                  <a:pt x="71196" y="10160"/>
                </a:lnTo>
                <a:lnTo>
                  <a:pt x="64490" y="16852"/>
                </a:lnTo>
                <a:lnTo>
                  <a:pt x="64490" y="33604"/>
                </a:lnTo>
                <a:lnTo>
                  <a:pt x="71196" y="40297"/>
                </a:lnTo>
                <a:lnTo>
                  <a:pt x="87934" y="40297"/>
                </a:lnTo>
                <a:lnTo>
                  <a:pt x="94640" y="33604"/>
                </a:lnTo>
                <a:lnTo>
                  <a:pt x="94640" y="168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1" name="object 211"/>
          <p:cNvGrpSpPr/>
          <p:nvPr/>
        </p:nvGrpSpPr>
        <p:grpSpPr>
          <a:xfrm>
            <a:off x="6687391" y="2636758"/>
            <a:ext cx="448945" cy="254000"/>
            <a:chOff x="6687391" y="2636758"/>
            <a:chExt cx="448945" cy="254000"/>
          </a:xfrm>
        </p:grpSpPr>
        <p:pic>
          <p:nvPicPr>
            <p:cNvPr id="212" name="object 21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851349" y="2636758"/>
              <a:ext cx="116458" cy="188023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87391" y="2696547"/>
              <a:ext cx="131711" cy="194208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92615" y="2661939"/>
              <a:ext cx="88430" cy="165328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7105853" y="26469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7168228" y="2696537"/>
            <a:ext cx="349250" cy="194310"/>
            <a:chOff x="7168228" y="2696537"/>
            <a:chExt cx="349250" cy="194310"/>
          </a:xfrm>
        </p:grpSpPr>
        <p:pic>
          <p:nvPicPr>
            <p:cNvPr id="217" name="object 21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11973" y="2696547"/>
              <a:ext cx="131711" cy="194208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68228" y="2696537"/>
              <a:ext cx="116458" cy="128244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7470972" y="2798117"/>
              <a:ext cx="46355" cy="54610"/>
            </a:xfrm>
            <a:custGeom>
              <a:avLst/>
              <a:gdLst/>
              <a:ahLst/>
              <a:cxnLst/>
              <a:rect l="l" t="t" r="r" b="b"/>
              <a:pathLst>
                <a:path w="46354" h="54610">
                  <a:moveTo>
                    <a:pt x="46139" y="0"/>
                  </a:moveTo>
                  <a:lnTo>
                    <a:pt x="19100" y="0"/>
                  </a:lnTo>
                  <a:lnTo>
                    <a:pt x="0" y="54076"/>
                  </a:lnTo>
                  <a:lnTo>
                    <a:pt x="22694" y="54076"/>
                  </a:lnTo>
                  <a:lnTo>
                    <a:pt x="461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0" name="object 220"/>
          <p:cNvGrpSpPr/>
          <p:nvPr/>
        </p:nvGrpSpPr>
        <p:grpSpPr>
          <a:xfrm>
            <a:off x="7610502" y="2634278"/>
            <a:ext cx="506095" cy="193040"/>
            <a:chOff x="7610502" y="2634278"/>
            <a:chExt cx="506095" cy="193040"/>
          </a:xfrm>
        </p:grpSpPr>
        <p:pic>
          <p:nvPicPr>
            <p:cNvPr id="221" name="object 22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610502" y="2634278"/>
              <a:ext cx="241590" cy="192977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874427" y="2661939"/>
              <a:ext cx="241592" cy="165328"/>
            </a:xfrm>
            <a:prstGeom prst="rect">
              <a:avLst/>
            </a:prstGeom>
          </p:spPr>
        </p:pic>
      </p:grpSp>
      <p:grpSp>
        <p:nvGrpSpPr>
          <p:cNvPr id="223" name="object 223"/>
          <p:cNvGrpSpPr/>
          <p:nvPr/>
        </p:nvGrpSpPr>
        <p:grpSpPr>
          <a:xfrm>
            <a:off x="8140827" y="2636758"/>
            <a:ext cx="657860" cy="254000"/>
            <a:chOff x="8140827" y="2636758"/>
            <a:chExt cx="657860" cy="254000"/>
          </a:xfrm>
        </p:grpSpPr>
        <p:pic>
          <p:nvPicPr>
            <p:cNvPr id="224" name="object 22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94862" y="2696545"/>
              <a:ext cx="115214" cy="130721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140827" y="2696547"/>
              <a:ext cx="131711" cy="194208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434883" y="2661939"/>
              <a:ext cx="88430" cy="165328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548113" y="2636758"/>
              <a:ext cx="116458" cy="188023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689385" y="2696536"/>
              <a:ext cx="109131" cy="130721"/>
            </a:xfrm>
            <a:prstGeom prst="rect">
              <a:avLst/>
            </a:prstGeom>
          </p:spPr>
        </p:pic>
      </p:grpSp>
      <p:sp>
        <p:nvSpPr>
          <p:cNvPr id="229" name="object 229"/>
          <p:cNvSpPr/>
          <p:nvPr/>
        </p:nvSpPr>
        <p:spPr>
          <a:xfrm>
            <a:off x="1273392" y="3125722"/>
            <a:ext cx="24765" cy="80010"/>
          </a:xfrm>
          <a:custGeom>
            <a:avLst/>
            <a:gdLst/>
            <a:ahLst/>
            <a:cxnLst/>
            <a:rect l="l" t="t" r="r" b="b"/>
            <a:pathLst>
              <a:path w="24765" h="80010">
                <a:moveTo>
                  <a:pt x="0" y="80010"/>
                </a:moveTo>
                <a:lnTo>
                  <a:pt x="24688" y="80010"/>
                </a:lnTo>
                <a:lnTo>
                  <a:pt x="24688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1273392" y="3017758"/>
            <a:ext cx="514350" cy="254000"/>
            <a:chOff x="1273392" y="3017758"/>
            <a:chExt cx="514350" cy="254000"/>
          </a:xfrm>
        </p:grpSpPr>
        <p:sp>
          <p:nvSpPr>
            <p:cNvPr id="231" name="object 231"/>
            <p:cNvSpPr/>
            <p:nvPr/>
          </p:nvSpPr>
          <p:spPr>
            <a:xfrm>
              <a:off x="1273390" y="3027933"/>
              <a:ext cx="207010" cy="178435"/>
            </a:xfrm>
            <a:custGeom>
              <a:avLst/>
              <a:gdLst/>
              <a:ahLst/>
              <a:cxnLst/>
              <a:rect l="l" t="t" r="r" b="b"/>
              <a:pathLst>
                <a:path w="207009" h="178435">
                  <a:moveTo>
                    <a:pt x="143992" y="0"/>
                  </a:moveTo>
                  <a:lnTo>
                    <a:pt x="119316" y="0"/>
                  </a:lnTo>
                  <a:lnTo>
                    <a:pt x="119316" y="76200"/>
                  </a:lnTo>
                  <a:lnTo>
                    <a:pt x="24688" y="76200"/>
                  </a:lnTo>
                  <a:lnTo>
                    <a:pt x="24688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0" y="97790"/>
                  </a:lnTo>
                  <a:lnTo>
                    <a:pt x="119316" y="97790"/>
                  </a:lnTo>
                  <a:lnTo>
                    <a:pt x="119316" y="177800"/>
                  </a:lnTo>
                  <a:lnTo>
                    <a:pt x="143992" y="177800"/>
                  </a:lnTo>
                  <a:lnTo>
                    <a:pt x="143992" y="97790"/>
                  </a:lnTo>
                  <a:lnTo>
                    <a:pt x="143992" y="76200"/>
                  </a:lnTo>
                  <a:lnTo>
                    <a:pt x="143992" y="0"/>
                  </a:lnTo>
                  <a:close/>
                </a:path>
                <a:path w="207009" h="178435">
                  <a:moveTo>
                    <a:pt x="203034" y="52082"/>
                  </a:moveTo>
                  <a:lnTo>
                    <a:pt x="179590" y="52082"/>
                  </a:lnTo>
                  <a:lnTo>
                    <a:pt x="179590" y="177838"/>
                  </a:lnTo>
                  <a:lnTo>
                    <a:pt x="203034" y="177838"/>
                  </a:lnTo>
                  <a:lnTo>
                    <a:pt x="203034" y="52082"/>
                  </a:lnTo>
                  <a:close/>
                </a:path>
                <a:path w="207009" h="178435">
                  <a:moveTo>
                    <a:pt x="206387" y="6692"/>
                  </a:moveTo>
                  <a:lnTo>
                    <a:pt x="199682" y="0"/>
                  </a:lnTo>
                  <a:lnTo>
                    <a:pt x="182943" y="0"/>
                  </a:lnTo>
                  <a:lnTo>
                    <a:pt x="176250" y="6692"/>
                  </a:lnTo>
                  <a:lnTo>
                    <a:pt x="176250" y="23444"/>
                  </a:lnTo>
                  <a:lnTo>
                    <a:pt x="182943" y="30137"/>
                  </a:lnTo>
                  <a:lnTo>
                    <a:pt x="199682" y="30137"/>
                  </a:lnTo>
                  <a:lnTo>
                    <a:pt x="206387" y="23444"/>
                  </a:lnTo>
                  <a:lnTo>
                    <a:pt x="206387" y="66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07055" y="3077547"/>
              <a:ext cx="131711" cy="194208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71013" y="3017758"/>
              <a:ext cx="116459" cy="188023"/>
            </a:xfrm>
            <a:prstGeom prst="rect">
              <a:avLst/>
            </a:prstGeom>
          </p:spPr>
        </p:pic>
      </p:grpSp>
      <p:grpSp>
        <p:nvGrpSpPr>
          <p:cNvPr id="234" name="object 234"/>
          <p:cNvGrpSpPr/>
          <p:nvPr/>
        </p:nvGrpSpPr>
        <p:grpSpPr>
          <a:xfrm>
            <a:off x="1890791" y="3027933"/>
            <a:ext cx="659130" cy="180340"/>
            <a:chOff x="1890791" y="3027933"/>
            <a:chExt cx="659130" cy="180340"/>
          </a:xfrm>
        </p:grpSpPr>
        <p:pic>
          <p:nvPicPr>
            <p:cNvPr id="235" name="object 23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890791" y="3027933"/>
              <a:ext cx="270488" cy="180332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186086" y="3042939"/>
              <a:ext cx="88430" cy="165328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94356" y="3077546"/>
              <a:ext cx="126263" cy="130721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440589" y="3077536"/>
              <a:ext cx="109131" cy="130721"/>
            </a:xfrm>
            <a:prstGeom prst="rect">
              <a:avLst/>
            </a:prstGeom>
          </p:spPr>
        </p:pic>
      </p:grpSp>
      <p:sp>
        <p:nvSpPr>
          <p:cNvPr id="239" name="object 239"/>
          <p:cNvSpPr/>
          <p:nvPr/>
        </p:nvSpPr>
        <p:spPr>
          <a:xfrm>
            <a:off x="2645587" y="3117976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5">
                <a:moveTo>
                  <a:pt x="111747" y="0"/>
                </a:moveTo>
                <a:lnTo>
                  <a:pt x="0" y="0"/>
                </a:lnTo>
                <a:lnTo>
                  <a:pt x="0" y="20586"/>
                </a:lnTo>
                <a:lnTo>
                  <a:pt x="111747" y="20586"/>
                </a:lnTo>
                <a:lnTo>
                  <a:pt x="1117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0" name="object 240"/>
          <p:cNvGrpSpPr/>
          <p:nvPr/>
        </p:nvGrpSpPr>
        <p:grpSpPr>
          <a:xfrm>
            <a:off x="2860645" y="3042939"/>
            <a:ext cx="474345" cy="165735"/>
            <a:chOff x="2860645" y="3042939"/>
            <a:chExt cx="474345" cy="165735"/>
          </a:xfrm>
        </p:grpSpPr>
        <p:pic>
          <p:nvPicPr>
            <p:cNvPr id="241" name="object 2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60645" y="3077537"/>
              <a:ext cx="214934" cy="130728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00387" y="3042939"/>
              <a:ext cx="88430" cy="165328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208656" y="3077546"/>
              <a:ext cx="126263" cy="130721"/>
            </a:xfrm>
            <a:prstGeom prst="rect">
              <a:avLst/>
            </a:prstGeom>
          </p:spPr>
        </p:pic>
      </p:grpSp>
      <p:grpSp>
        <p:nvGrpSpPr>
          <p:cNvPr id="244" name="object 244"/>
          <p:cNvGrpSpPr/>
          <p:nvPr/>
        </p:nvGrpSpPr>
        <p:grpSpPr>
          <a:xfrm>
            <a:off x="3433394" y="3027933"/>
            <a:ext cx="1176020" cy="205740"/>
            <a:chOff x="3433394" y="3027933"/>
            <a:chExt cx="1176020" cy="205740"/>
          </a:xfrm>
        </p:grpSpPr>
        <p:sp>
          <p:nvSpPr>
            <p:cNvPr id="245" name="object 245"/>
            <p:cNvSpPr/>
            <p:nvPr/>
          </p:nvSpPr>
          <p:spPr>
            <a:xfrm>
              <a:off x="3433394" y="302793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95770" y="3077537"/>
              <a:ext cx="116459" cy="128244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39522" y="3077545"/>
              <a:ext cx="116700" cy="130721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781023" y="3077537"/>
              <a:ext cx="222506" cy="130729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25976" y="3077545"/>
              <a:ext cx="115214" cy="130721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166002" y="3077536"/>
              <a:ext cx="109131" cy="130721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294977" y="3077546"/>
              <a:ext cx="126263" cy="130721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441211" y="3077536"/>
              <a:ext cx="167798" cy="155657"/>
            </a:xfrm>
            <a:prstGeom prst="rect">
              <a:avLst/>
            </a:prstGeom>
          </p:spPr>
        </p:pic>
      </p:grpSp>
      <p:grpSp>
        <p:nvGrpSpPr>
          <p:cNvPr id="253" name="object 253"/>
          <p:cNvGrpSpPr/>
          <p:nvPr/>
        </p:nvGrpSpPr>
        <p:grpSpPr>
          <a:xfrm>
            <a:off x="4709839" y="3077537"/>
            <a:ext cx="793115" cy="194310"/>
            <a:chOff x="4709839" y="3077537"/>
            <a:chExt cx="793115" cy="194310"/>
          </a:xfrm>
        </p:grpSpPr>
        <p:pic>
          <p:nvPicPr>
            <p:cNvPr id="254" name="object 25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709839" y="3077546"/>
              <a:ext cx="187896" cy="128231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25026" y="3077547"/>
              <a:ext cx="137160" cy="130708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89471" y="3077537"/>
              <a:ext cx="116459" cy="128244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233215" y="3077546"/>
              <a:ext cx="269628" cy="194210"/>
            </a:xfrm>
            <a:prstGeom prst="rect">
              <a:avLst/>
            </a:prstGeom>
          </p:spPr>
        </p:pic>
      </p:grpSp>
      <p:grpSp>
        <p:nvGrpSpPr>
          <p:cNvPr id="258" name="object 258"/>
          <p:cNvGrpSpPr/>
          <p:nvPr/>
        </p:nvGrpSpPr>
        <p:grpSpPr>
          <a:xfrm>
            <a:off x="5583838" y="3017756"/>
            <a:ext cx="852805" cy="191135"/>
            <a:chOff x="5583838" y="3017756"/>
            <a:chExt cx="852805" cy="191135"/>
          </a:xfrm>
        </p:grpSpPr>
        <p:pic>
          <p:nvPicPr>
            <p:cNvPr id="259" name="object 25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583838" y="3077545"/>
              <a:ext cx="312282" cy="130721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20934" y="3042939"/>
              <a:ext cx="214928" cy="165328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55701" y="3077546"/>
              <a:ext cx="126263" cy="130721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04405" y="3017756"/>
              <a:ext cx="131711" cy="190500"/>
            </a:xfrm>
            <a:prstGeom prst="rect">
              <a:avLst/>
            </a:prstGeom>
          </p:spPr>
        </p:pic>
      </p:grpSp>
      <p:sp>
        <p:nvSpPr>
          <p:cNvPr id="263" name="object 263"/>
          <p:cNvSpPr/>
          <p:nvPr/>
        </p:nvSpPr>
        <p:spPr>
          <a:xfrm>
            <a:off x="1273392" y="3506722"/>
            <a:ext cx="24765" cy="80010"/>
          </a:xfrm>
          <a:custGeom>
            <a:avLst/>
            <a:gdLst/>
            <a:ahLst/>
            <a:cxnLst/>
            <a:rect l="l" t="t" r="r" b="b"/>
            <a:pathLst>
              <a:path w="24765" h="80010">
                <a:moveTo>
                  <a:pt x="0" y="80010"/>
                </a:moveTo>
                <a:lnTo>
                  <a:pt x="24688" y="80010"/>
                </a:lnTo>
                <a:lnTo>
                  <a:pt x="24688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4" name="object 264"/>
          <p:cNvGrpSpPr/>
          <p:nvPr/>
        </p:nvGrpSpPr>
        <p:grpSpPr>
          <a:xfrm>
            <a:off x="1273392" y="3408932"/>
            <a:ext cx="911225" cy="243840"/>
            <a:chOff x="1273392" y="3408932"/>
            <a:chExt cx="911225" cy="243840"/>
          </a:xfrm>
        </p:grpSpPr>
        <p:sp>
          <p:nvSpPr>
            <p:cNvPr id="265" name="object 265"/>
            <p:cNvSpPr/>
            <p:nvPr/>
          </p:nvSpPr>
          <p:spPr>
            <a:xfrm>
              <a:off x="1273390" y="3408933"/>
              <a:ext cx="144145" cy="177800"/>
            </a:xfrm>
            <a:custGeom>
              <a:avLst/>
              <a:gdLst/>
              <a:ahLst/>
              <a:cxnLst/>
              <a:rect l="l" t="t" r="r" b="b"/>
              <a:pathLst>
                <a:path w="144144" h="177800">
                  <a:moveTo>
                    <a:pt x="143992" y="0"/>
                  </a:moveTo>
                  <a:lnTo>
                    <a:pt x="119316" y="0"/>
                  </a:lnTo>
                  <a:lnTo>
                    <a:pt x="119316" y="76200"/>
                  </a:lnTo>
                  <a:lnTo>
                    <a:pt x="24688" y="76200"/>
                  </a:lnTo>
                  <a:lnTo>
                    <a:pt x="24688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0" y="97790"/>
                  </a:lnTo>
                  <a:lnTo>
                    <a:pt x="119316" y="97790"/>
                  </a:lnTo>
                  <a:lnTo>
                    <a:pt x="119316" y="177800"/>
                  </a:lnTo>
                  <a:lnTo>
                    <a:pt x="143992" y="177800"/>
                  </a:lnTo>
                  <a:lnTo>
                    <a:pt x="143992" y="97790"/>
                  </a:lnTo>
                  <a:lnTo>
                    <a:pt x="143992" y="76200"/>
                  </a:lnTo>
                  <a:lnTo>
                    <a:pt x="14399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38330" y="3458547"/>
              <a:ext cx="137159" cy="130708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96431" y="3408933"/>
              <a:ext cx="292642" cy="180333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14968" y="3458537"/>
              <a:ext cx="116459" cy="128244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52361" y="3458547"/>
              <a:ext cx="131711" cy="194208"/>
            </a:xfrm>
            <a:prstGeom prst="rect">
              <a:avLst/>
            </a:prstGeom>
          </p:spPr>
        </p:pic>
      </p:grpSp>
      <p:grpSp>
        <p:nvGrpSpPr>
          <p:cNvPr id="270" name="object 270"/>
          <p:cNvGrpSpPr/>
          <p:nvPr/>
        </p:nvGrpSpPr>
        <p:grpSpPr>
          <a:xfrm>
            <a:off x="2267244" y="3398758"/>
            <a:ext cx="1064895" cy="254000"/>
            <a:chOff x="2267244" y="3398758"/>
            <a:chExt cx="1064895" cy="254000"/>
          </a:xfrm>
        </p:grpSpPr>
        <p:pic>
          <p:nvPicPr>
            <p:cNvPr id="271" name="object 27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267244" y="3398758"/>
              <a:ext cx="273695" cy="190506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1883" y="3458547"/>
              <a:ext cx="137160" cy="130708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719979" y="3423939"/>
              <a:ext cx="311870" cy="165328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52784" y="3458547"/>
              <a:ext cx="131711" cy="194208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05431" y="3458546"/>
              <a:ext cx="126263" cy="130721"/>
            </a:xfrm>
            <a:prstGeom prst="rect">
              <a:avLst/>
            </a:prstGeom>
          </p:spPr>
        </p:pic>
      </p:grpSp>
      <p:sp>
        <p:nvSpPr>
          <p:cNvPr id="276" name="object 276"/>
          <p:cNvSpPr/>
          <p:nvPr/>
        </p:nvSpPr>
        <p:spPr>
          <a:xfrm>
            <a:off x="3417468" y="3498977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4">
                <a:moveTo>
                  <a:pt x="111747" y="0"/>
                </a:moveTo>
                <a:lnTo>
                  <a:pt x="0" y="0"/>
                </a:lnTo>
                <a:lnTo>
                  <a:pt x="0" y="20586"/>
                </a:lnTo>
                <a:lnTo>
                  <a:pt x="111747" y="20586"/>
                </a:lnTo>
                <a:lnTo>
                  <a:pt x="1117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7" name="object 277"/>
          <p:cNvGrpSpPr/>
          <p:nvPr/>
        </p:nvGrpSpPr>
        <p:grpSpPr>
          <a:xfrm>
            <a:off x="3614863" y="3396278"/>
            <a:ext cx="1438910" cy="256540"/>
            <a:chOff x="3614863" y="3396278"/>
            <a:chExt cx="1438910" cy="256540"/>
          </a:xfrm>
        </p:grpSpPr>
        <p:pic>
          <p:nvPicPr>
            <p:cNvPr id="278" name="object 27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614863" y="3396278"/>
              <a:ext cx="445065" cy="192987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080862" y="3398756"/>
              <a:ext cx="225078" cy="190500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26880" y="3458545"/>
              <a:ext cx="115214" cy="130721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67989" y="3398756"/>
              <a:ext cx="131711" cy="190500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4620641" y="3398773"/>
              <a:ext cx="93345" cy="188595"/>
            </a:xfrm>
            <a:custGeom>
              <a:avLst/>
              <a:gdLst/>
              <a:ahLst/>
              <a:cxnLst/>
              <a:rect l="l" t="t" r="r" b="b"/>
              <a:pathLst>
                <a:path w="93345" h="188595">
                  <a:moveTo>
                    <a:pt x="26797" y="62242"/>
                  </a:moveTo>
                  <a:lnTo>
                    <a:pt x="3352" y="62242"/>
                  </a:lnTo>
                  <a:lnTo>
                    <a:pt x="3352" y="187998"/>
                  </a:lnTo>
                  <a:lnTo>
                    <a:pt x="26797" y="187998"/>
                  </a:lnTo>
                  <a:lnTo>
                    <a:pt x="26797" y="62242"/>
                  </a:lnTo>
                  <a:close/>
                </a:path>
                <a:path w="93345" h="188595">
                  <a:moveTo>
                    <a:pt x="30137" y="16852"/>
                  </a:moveTo>
                  <a:lnTo>
                    <a:pt x="23444" y="10160"/>
                  </a:lnTo>
                  <a:lnTo>
                    <a:pt x="6692" y="10160"/>
                  </a:lnTo>
                  <a:lnTo>
                    <a:pt x="0" y="16852"/>
                  </a:lnTo>
                  <a:lnTo>
                    <a:pt x="0" y="33604"/>
                  </a:lnTo>
                  <a:lnTo>
                    <a:pt x="6692" y="40297"/>
                  </a:lnTo>
                  <a:lnTo>
                    <a:pt x="23444" y="40297"/>
                  </a:lnTo>
                  <a:lnTo>
                    <a:pt x="30137" y="33604"/>
                  </a:lnTo>
                  <a:lnTo>
                    <a:pt x="30137" y="16852"/>
                  </a:lnTo>
                  <a:close/>
                </a:path>
                <a:path w="93345" h="188595">
                  <a:moveTo>
                    <a:pt x="93243" y="168795"/>
                  </a:moveTo>
                  <a:lnTo>
                    <a:pt x="79717" y="168795"/>
                  </a:lnTo>
                  <a:lnTo>
                    <a:pt x="79476" y="161353"/>
                  </a:lnTo>
                  <a:lnTo>
                    <a:pt x="79476" y="0"/>
                  </a:lnTo>
                  <a:lnTo>
                    <a:pt x="56032" y="0"/>
                  </a:lnTo>
                  <a:lnTo>
                    <a:pt x="56032" y="153174"/>
                  </a:lnTo>
                  <a:lnTo>
                    <a:pt x="56845" y="166255"/>
                  </a:lnTo>
                  <a:lnTo>
                    <a:pt x="60744" y="177380"/>
                  </a:lnTo>
                  <a:lnTo>
                    <a:pt x="69837" y="185115"/>
                  </a:lnTo>
                  <a:lnTo>
                    <a:pt x="86296" y="188023"/>
                  </a:lnTo>
                  <a:lnTo>
                    <a:pt x="93243" y="188023"/>
                  </a:lnTo>
                  <a:lnTo>
                    <a:pt x="93243" y="1687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734813" y="3408933"/>
              <a:ext cx="318423" cy="243823"/>
            </a:xfrm>
            <a:prstGeom prst="rect">
              <a:avLst/>
            </a:prstGeom>
          </p:spPr>
        </p:pic>
      </p:grpSp>
      <p:grpSp>
        <p:nvGrpSpPr>
          <p:cNvPr id="284" name="object 284"/>
          <p:cNvGrpSpPr/>
          <p:nvPr/>
        </p:nvGrpSpPr>
        <p:grpSpPr>
          <a:xfrm>
            <a:off x="5141366" y="3398762"/>
            <a:ext cx="442595" cy="190500"/>
            <a:chOff x="5141366" y="3398762"/>
            <a:chExt cx="442595" cy="190500"/>
          </a:xfrm>
        </p:grpSpPr>
        <p:pic>
          <p:nvPicPr>
            <p:cNvPr id="285" name="object 28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141366" y="3398762"/>
              <a:ext cx="168396" cy="190503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330705" y="3398767"/>
              <a:ext cx="252978" cy="190498"/>
            </a:xfrm>
            <a:prstGeom prst="rect">
              <a:avLst/>
            </a:prstGeom>
          </p:spPr>
        </p:pic>
      </p:grpSp>
      <p:pic>
        <p:nvPicPr>
          <p:cNvPr id="287" name="object 287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5658179" y="3396278"/>
            <a:ext cx="238967" cy="192977"/>
          </a:xfrm>
          <a:prstGeom prst="rect">
            <a:avLst/>
          </a:prstGeom>
        </p:spPr>
      </p:pic>
      <p:grpSp>
        <p:nvGrpSpPr>
          <p:cNvPr id="288" name="object 288"/>
          <p:cNvGrpSpPr/>
          <p:nvPr/>
        </p:nvGrpSpPr>
        <p:grpSpPr>
          <a:xfrm>
            <a:off x="5971630" y="3398756"/>
            <a:ext cx="1842135" cy="191135"/>
            <a:chOff x="5971630" y="3398756"/>
            <a:chExt cx="1842135" cy="191135"/>
          </a:xfrm>
        </p:grpSpPr>
        <p:pic>
          <p:nvPicPr>
            <p:cNvPr id="289" name="object 2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71630" y="3458545"/>
              <a:ext cx="115214" cy="130721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107786" y="3458545"/>
              <a:ext cx="389872" cy="130721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518597" y="3458546"/>
              <a:ext cx="187896" cy="128231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732389" y="3458546"/>
              <a:ext cx="187896" cy="128231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941225" y="3398756"/>
              <a:ext cx="284847" cy="190500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247013" y="3408933"/>
              <a:ext cx="270687" cy="180333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38646" y="3458547"/>
              <a:ext cx="137159" cy="130708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96742" y="3458537"/>
              <a:ext cx="116458" cy="128244"/>
            </a:xfrm>
            <a:prstGeom prst="rect">
              <a:avLst/>
            </a:prstGeom>
          </p:spPr>
        </p:pic>
      </p:grpSp>
      <p:grpSp>
        <p:nvGrpSpPr>
          <p:cNvPr id="297" name="object 297"/>
          <p:cNvGrpSpPr/>
          <p:nvPr/>
        </p:nvGrpSpPr>
        <p:grpSpPr>
          <a:xfrm>
            <a:off x="1265955" y="3787448"/>
            <a:ext cx="745490" cy="182880"/>
            <a:chOff x="1265955" y="3787448"/>
            <a:chExt cx="745490" cy="182880"/>
          </a:xfrm>
        </p:grpSpPr>
        <p:pic>
          <p:nvPicPr>
            <p:cNvPr id="298" name="object 29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65955" y="3787448"/>
              <a:ext cx="244577" cy="182819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35332" y="3839537"/>
              <a:ext cx="222506" cy="130729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780278" y="3804939"/>
              <a:ext cx="230812" cy="165328"/>
            </a:xfrm>
            <a:prstGeom prst="rect">
              <a:avLst/>
            </a:prstGeom>
          </p:spPr>
        </p:pic>
      </p:grpSp>
      <p:grpSp>
        <p:nvGrpSpPr>
          <p:cNvPr id="301" name="object 301"/>
          <p:cNvGrpSpPr/>
          <p:nvPr/>
        </p:nvGrpSpPr>
        <p:grpSpPr>
          <a:xfrm>
            <a:off x="2106964" y="3779758"/>
            <a:ext cx="955675" cy="254000"/>
            <a:chOff x="2106964" y="3779758"/>
            <a:chExt cx="955675" cy="254000"/>
          </a:xfrm>
        </p:grpSpPr>
        <p:sp>
          <p:nvSpPr>
            <p:cNvPr id="302" name="object 302"/>
            <p:cNvSpPr/>
            <p:nvPr/>
          </p:nvSpPr>
          <p:spPr>
            <a:xfrm>
              <a:off x="2106955" y="3789717"/>
              <a:ext cx="172085" cy="178435"/>
            </a:xfrm>
            <a:custGeom>
              <a:avLst/>
              <a:gdLst/>
              <a:ahLst/>
              <a:cxnLst/>
              <a:rect l="l" t="t" r="r" b="b"/>
              <a:pathLst>
                <a:path w="172085" h="178435">
                  <a:moveTo>
                    <a:pt x="114223" y="157480"/>
                  </a:moveTo>
                  <a:lnTo>
                    <a:pt x="24676" y="157480"/>
                  </a:lnTo>
                  <a:lnTo>
                    <a:pt x="24676" y="0"/>
                  </a:lnTo>
                  <a:lnTo>
                    <a:pt x="0" y="0"/>
                  </a:lnTo>
                  <a:lnTo>
                    <a:pt x="0" y="157480"/>
                  </a:lnTo>
                  <a:lnTo>
                    <a:pt x="0" y="177800"/>
                  </a:lnTo>
                  <a:lnTo>
                    <a:pt x="114223" y="177800"/>
                  </a:lnTo>
                  <a:lnTo>
                    <a:pt x="114223" y="157480"/>
                  </a:lnTo>
                  <a:close/>
                </a:path>
                <a:path w="172085" h="178435">
                  <a:moveTo>
                    <a:pt x="168313" y="52298"/>
                  </a:moveTo>
                  <a:lnTo>
                    <a:pt x="144868" y="52298"/>
                  </a:lnTo>
                  <a:lnTo>
                    <a:pt x="144868" y="178054"/>
                  </a:lnTo>
                  <a:lnTo>
                    <a:pt x="168313" y="178054"/>
                  </a:lnTo>
                  <a:lnTo>
                    <a:pt x="168313" y="52298"/>
                  </a:lnTo>
                  <a:close/>
                </a:path>
                <a:path w="172085" h="178435">
                  <a:moveTo>
                    <a:pt x="171653" y="6908"/>
                  </a:moveTo>
                  <a:lnTo>
                    <a:pt x="164960" y="215"/>
                  </a:lnTo>
                  <a:lnTo>
                    <a:pt x="148209" y="215"/>
                  </a:lnTo>
                  <a:lnTo>
                    <a:pt x="141516" y="6908"/>
                  </a:lnTo>
                  <a:lnTo>
                    <a:pt x="141516" y="23660"/>
                  </a:lnTo>
                  <a:lnTo>
                    <a:pt x="148209" y="30353"/>
                  </a:lnTo>
                  <a:lnTo>
                    <a:pt x="164960" y="30353"/>
                  </a:lnTo>
                  <a:lnTo>
                    <a:pt x="171653" y="23660"/>
                  </a:lnTo>
                  <a:lnTo>
                    <a:pt x="171653" y="690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05890" y="3839547"/>
              <a:ext cx="131711" cy="194208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469848" y="3779758"/>
              <a:ext cx="116459" cy="188023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11114" y="3804939"/>
              <a:ext cx="88430" cy="165328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2724353" y="37899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80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86727" y="3839537"/>
              <a:ext cx="116459" cy="128244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30472" y="3839547"/>
              <a:ext cx="131711" cy="194208"/>
            </a:xfrm>
            <a:prstGeom prst="rect">
              <a:avLst/>
            </a:prstGeom>
          </p:spPr>
        </p:pic>
      </p:grpSp>
      <p:sp>
        <p:nvSpPr>
          <p:cNvPr id="309" name="object 309"/>
          <p:cNvSpPr/>
          <p:nvPr/>
        </p:nvSpPr>
        <p:spPr>
          <a:xfrm>
            <a:off x="3165500" y="3879977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4">
                <a:moveTo>
                  <a:pt x="111747" y="0"/>
                </a:moveTo>
                <a:lnTo>
                  <a:pt x="0" y="0"/>
                </a:lnTo>
                <a:lnTo>
                  <a:pt x="0" y="20586"/>
                </a:lnTo>
                <a:lnTo>
                  <a:pt x="111747" y="20586"/>
                </a:lnTo>
                <a:lnTo>
                  <a:pt x="1117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0" name="object 310"/>
          <p:cNvGrpSpPr/>
          <p:nvPr/>
        </p:nvGrpSpPr>
        <p:grpSpPr>
          <a:xfrm>
            <a:off x="3380552" y="3779756"/>
            <a:ext cx="1243330" cy="191135"/>
            <a:chOff x="3380552" y="3779756"/>
            <a:chExt cx="1243330" cy="191135"/>
          </a:xfrm>
        </p:grpSpPr>
        <p:pic>
          <p:nvPicPr>
            <p:cNvPr id="311" name="object 31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380552" y="3839537"/>
              <a:ext cx="222506" cy="130729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623028" y="3839536"/>
              <a:ext cx="109131" cy="130721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756964" y="378993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14388" y="3779756"/>
              <a:ext cx="131711" cy="190500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73385" y="3839546"/>
              <a:ext cx="126263" cy="130721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27049" y="3839537"/>
              <a:ext cx="116459" cy="128244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68316" y="3804938"/>
              <a:ext cx="88430" cy="165328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4381550" y="378993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6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6" y="177838"/>
                  </a:lnTo>
                  <a:lnTo>
                    <a:pt x="26796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38974" y="3839545"/>
              <a:ext cx="115214" cy="130721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4586436" y="3779762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1" name="object 321"/>
          <p:cNvGrpSpPr/>
          <p:nvPr/>
        </p:nvGrpSpPr>
        <p:grpSpPr>
          <a:xfrm>
            <a:off x="4714558" y="3789934"/>
            <a:ext cx="1014094" cy="243840"/>
            <a:chOff x="4714558" y="3789934"/>
            <a:chExt cx="1014094" cy="243840"/>
          </a:xfrm>
        </p:grpSpPr>
        <p:pic>
          <p:nvPicPr>
            <p:cNvPr id="322" name="object 32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714558" y="3839536"/>
              <a:ext cx="109131" cy="130721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43533" y="3839546"/>
              <a:ext cx="126263" cy="130721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992245" y="3839545"/>
              <a:ext cx="116700" cy="130721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33753" y="3842023"/>
              <a:ext cx="116459" cy="128244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82451" y="3839537"/>
              <a:ext cx="87439" cy="128244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5390972" y="37899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445918" y="3804939"/>
              <a:ext cx="282526" cy="228818"/>
            </a:xfrm>
            <a:prstGeom prst="rect">
              <a:avLst/>
            </a:prstGeom>
          </p:spPr>
        </p:pic>
      </p:grpSp>
      <p:grpSp>
        <p:nvGrpSpPr>
          <p:cNvPr id="329" name="object 329"/>
          <p:cNvGrpSpPr/>
          <p:nvPr/>
        </p:nvGrpSpPr>
        <p:grpSpPr>
          <a:xfrm>
            <a:off x="5829270" y="3779756"/>
            <a:ext cx="530225" cy="191135"/>
            <a:chOff x="5829270" y="3779756"/>
            <a:chExt cx="530225" cy="191135"/>
          </a:xfrm>
        </p:grpSpPr>
        <p:pic>
          <p:nvPicPr>
            <p:cNvPr id="330" name="object 33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29270" y="3839537"/>
              <a:ext cx="233413" cy="130718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85013" y="3839545"/>
              <a:ext cx="115214" cy="130721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27511" y="3779756"/>
              <a:ext cx="131711" cy="190500"/>
            </a:xfrm>
            <a:prstGeom prst="rect">
              <a:avLst/>
            </a:prstGeom>
          </p:spPr>
        </p:pic>
      </p:grpSp>
      <p:grpSp>
        <p:nvGrpSpPr>
          <p:cNvPr id="333" name="object 333"/>
          <p:cNvGrpSpPr/>
          <p:nvPr/>
        </p:nvGrpSpPr>
        <p:grpSpPr>
          <a:xfrm>
            <a:off x="6455104" y="3777278"/>
            <a:ext cx="751205" cy="256540"/>
            <a:chOff x="6455104" y="3777278"/>
            <a:chExt cx="751205" cy="256540"/>
          </a:xfrm>
        </p:grpSpPr>
        <p:pic>
          <p:nvPicPr>
            <p:cNvPr id="334" name="object 33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455104" y="3839536"/>
              <a:ext cx="109131" cy="130721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84082" y="3839545"/>
              <a:ext cx="115214" cy="130721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724107" y="3777278"/>
              <a:ext cx="482074" cy="256479"/>
            </a:xfrm>
            <a:prstGeom prst="rect">
              <a:avLst/>
            </a:prstGeom>
          </p:spPr>
        </p:pic>
      </p:grpSp>
      <p:grpSp>
        <p:nvGrpSpPr>
          <p:cNvPr id="337" name="object 337"/>
          <p:cNvGrpSpPr/>
          <p:nvPr/>
        </p:nvGrpSpPr>
        <p:grpSpPr>
          <a:xfrm>
            <a:off x="1273403" y="4171503"/>
            <a:ext cx="990600" cy="180340"/>
            <a:chOff x="1273403" y="4171503"/>
            <a:chExt cx="990600" cy="180340"/>
          </a:xfrm>
        </p:grpSpPr>
        <p:pic>
          <p:nvPicPr>
            <p:cNvPr id="338" name="object 33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273403" y="4171503"/>
              <a:ext cx="374050" cy="179764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72253" y="4220537"/>
              <a:ext cx="222506" cy="130729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22165" y="4220546"/>
              <a:ext cx="187896" cy="128231"/>
            </a:xfrm>
            <a:prstGeom prst="rect">
              <a:avLst/>
            </a:prstGeom>
          </p:spPr>
        </p:pic>
        <p:pic>
          <p:nvPicPr>
            <p:cNvPr id="341" name="object 3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37342" y="4220546"/>
              <a:ext cx="126263" cy="130721"/>
            </a:xfrm>
            <a:prstGeom prst="rect">
              <a:avLst/>
            </a:prstGeom>
          </p:spPr>
        </p:pic>
      </p:grpSp>
      <p:grpSp>
        <p:nvGrpSpPr>
          <p:cNvPr id="342" name="object 342"/>
          <p:cNvGrpSpPr/>
          <p:nvPr/>
        </p:nvGrpSpPr>
        <p:grpSpPr>
          <a:xfrm>
            <a:off x="2350913" y="4160758"/>
            <a:ext cx="1020444" cy="191135"/>
            <a:chOff x="2350913" y="4160758"/>
            <a:chExt cx="1020444" cy="191135"/>
          </a:xfrm>
        </p:grpSpPr>
        <p:pic>
          <p:nvPicPr>
            <p:cNvPr id="343" name="object 34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350913" y="4170932"/>
              <a:ext cx="359425" cy="180334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32783" y="4220545"/>
              <a:ext cx="115214" cy="130721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72804" y="4185939"/>
              <a:ext cx="88430" cy="165328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986034" y="4160758"/>
              <a:ext cx="116459" cy="188023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29777" y="4220546"/>
              <a:ext cx="126263" cy="130721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83441" y="4220537"/>
              <a:ext cx="87439" cy="128244"/>
            </a:xfrm>
            <a:prstGeom prst="rect">
              <a:avLst/>
            </a:prstGeom>
          </p:spPr>
        </p:pic>
      </p:grpSp>
      <p:grpSp>
        <p:nvGrpSpPr>
          <p:cNvPr id="349" name="object 349"/>
          <p:cNvGrpSpPr/>
          <p:nvPr/>
        </p:nvGrpSpPr>
        <p:grpSpPr>
          <a:xfrm>
            <a:off x="3463037" y="4171503"/>
            <a:ext cx="794385" cy="180340"/>
            <a:chOff x="3463037" y="4171503"/>
            <a:chExt cx="794385" cy="180340"/>
          </a:xfrm>
        </p:grpSpPr>
        <p:pic>
          <p:nvPicPr>
            <p:cNvPr id="350" name="object 35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463037" y="4171503"/>
              <a:ext cx="410516" cy="179764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00955" y="4220537"/>
              <a:ext cx="116459" cy="128244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042222" y="4185939"/>
              <a:ext cx="214928" cy="165328"/>
            </a:xfrm>
            <a:prstGeom prst="rect">
              <a:avLst/>
            </a:prstGeom>
          </p:spPr>
        </p:pic>
      </p:grpSp>
      <p:sp>
        <p:nvSpPr>
          <p:cNvPr id="353" name="object 353"/>
          <p:cNvSpPr/>
          <p:nvPr/>
        </p:nvSpPr>
        <p:spPr>
          <a:xfrm>
            <a:off x="4353026" y="4260977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4">
                <a:moveTo>
                  <a:pt x="111747" y="0"/>
                </a:moveTo>
                <a:lnTo>
                  <a:pt x="0" y="0"/>
                </a:lnTo>
                <a:lnTo>
                  <a:pt x="0" y="20586"/>
                </a:lnTo>
                <a:lnTo>
                  <a:pt x="111747" y="20586"/>
                </a:lnTo>
                <a:lnTo>
                  <a:pt x="1117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4" name="object 354"/>
          <p:cNvGrpSpPr/>
          <p:nvPr/>
        </p:nvGrpSpPr>
        <p:grpSpPr>
          <a:xfrm>
            <a:off x="4568075" y="4170934"/>
            <a:ext cx="868044" cy="243840"/>
            <a:chOff x="4568075" y="4170934"/>
            <a:chExt cx="868044" cy="243840"/>
          </a:xfrm>
        </p:grpSpPr>
        <p:sp>
          <p:nvSpPr>
            <p:cNvPr id="355" name="object 355"/>
            <p:cNvSpPr/>
            <p:nvPr/>
          </p:nvSpPr>
          <p:spPr>
            <a:xfrm>
              <a:off x="4568075" y="41709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630464" y="4220546"/>
              <a:ext cx="187896" cy="128231"/>
            </a:xfrm>
            <a:prstGeom prst="rect">
              <a:avLst/>
            </a:prstGeom>
          </p:spPr>
        </p:pic>
        <p:pic>
          <p:nvPicPr>
            <p:cNvPr id="357" name="object 3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850610" y="4220547"/>
              <a:ext cx="131711" cy="194208"/>
            </a:xfrm>
            <a:prstGeom prst="rect">
              <a:avLst/>
            </a:prstGeom>
          </p:spPr>
        </p:pic>
        <p:pic>
          <p:nvPicPr>
            <p:cNvPr id="358" name="object 3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04644" y="4220545"/>
              <a:ext cx="115214" cy="13072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147151" y="4185939"/>
              <a:ext cx="222493" cy="165328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5389486" y="4322117"/>
              <a:ext cx="46355" cy="54610"/>
            </a:xfrm>
            <a:custGeom>
              <a:avLst/>
              <a:gdLst/>
              <a:ahLst/>
              <a:cxnLst/>
              <a:rect l="l" t="t" r="r" b="b"/>
              <a:pathLst>
                <a:path w="46354" h="54610">
                  <a:moveTo>
                    <a:pt x="46139" y="0"/>
                  </a:moveTo>
                  <a:lnTo>
                    <a:pt x="19100" y="0"/>
                  </a:lnTo>
                  <a:lnTo>
                    <a:pt x="0" y="54076"/>
                  </a:lnTo>
                  <a:lnTo>
                    <a:pt x="22694" y="54076"/>
                  </a:lnTo>
                  <a:lnTo>
                    <a:pt x="461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1" name="object 361"/>
          <p:cNvGrpSpPr/>
          <p:nvPr/>
        </p:nvGrpSpPr>
        <p:grpSpPr>
          <a:xfrm>
            <a:off x="5536459" y="4160756"/>
            <a:ext cx="1703705" cy="254000"/>
            <a:chOff x="5536459" y="4160756"/>
            <a:chExt cx="1703705" cy="254000"/>
          </a:xfrm>
        </p:grpSpPr>
        <p:pic>
          <p:nvPicPr>
            <p:cNvPr id="362" name="object 3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36459" y="4220547"/>
              <a:ext cx="131711" cy="194208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695449" y="4220537"/>
              <a:ext cx="222506" cy="130729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45365" y="4220547"/>
              <a:ext cx="131711" cy="194208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99399" y="4220545"/>
              <a:ext cx="115214" cy="130721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246858" y="4220537"/>
              <a:ext cx="222506" cy="130729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91805" y="4160756"/>
              <a:ext cx="131711" cy="190499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55764" y="4220537"/>
              <a:ext cx="116458" cy="128244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99507" y="4220546"/>
              <a:ext cx="126263" cy="130721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945740" y="4220536"/>
              <a:ext cx="294302" cy="155657"/>
            </a:xfrm>
            <a:prstGeom prst="rect">
              <a:avLst/>
            </a:prstGeom>
          </p:spPr>
        </p:pic>
      </p:grpSp>
      <p:grpSp>
        <p:nvGrpSpPr>
          <p:cNvPr id="371" name="object 371"/>
          <p:cNvGrpSpPr/>
          <p:nvPr/>
        </p:nvGrpSpPr>
        <p:grpSpPr>
          <a:xfrm>
            <a:off x="7335916" y="4160762"/>
            <a:ext cx="858519" cy="190500"/>
            <a:chOff x="7335916" y="4160762"/>
            <a:chExt cx="858519" cy="190500"/>
          </a:xfrm>
        </p:grpSpPr>
        <p:pic>
          <p:nvPicPr>
            <p:cNvPr id="372" name="object 37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335916" y="4220545"/>
              <a:ext cx="116700" cy="130721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7477417" y="4160773"/>
              <a:ext cx="95250" cy="188595"/>
            </a:xfrm>
            <a:custGeom>
              <a:avLst/>
              <a:gdLst/>
              <a:ahLst/>
              <a:cxnLst/>
              <a:rect l="l" t="t" r="r" b="b"/>
              <a:pathLst>
                <a:path w="95250" h="188595">
                  <a:moveTo>
                    <a:pt x="37211" y="168795"/>
                  </a:move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lnTo>
                    <a:pt x="0" y="0"/>
                  </a:lnTo>
                  <a:lnTo>
                    <a:pt x="0" y="153174"/>
                  </a:lnTo>
                  <a:lnTo>
                    <a:pt x="825" y="166255"/>
                  </a:lnTo>
                  <a:lnTo>
                    <a:pt x="4711" y="177380"/>
                  </a:lnTo>
                  <a:lnTo>
                    <a:pt x="13804" y="185115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close/>
                </a:path>
                <a:path w="95250" h="188595">
                  <a:moveTo>
                    <a:pt x="91287" y="62242"/>
                  </a:moveTo>
                  <a:lnTo>
                    <a:pt x="67843" y="62242"/>
                  </a:lnTo>
                  <a:lnTo>
                    <a:pt x="67843" y="187998"/>
                  </a:lnTo>
                  <a:lnTo>
                    <a:pt x="91287" y="187998"/>
                  </a:lnTo>
                  <a:lnTo>
                    <a:pt x="91287" y="62242"/>
                  </a:lnTo>
                  <a:close/>
                </a:path>
                <a:path w="95250" h="188595">
                  <a:moveTo>
                    <a:pt x="94640" y="16852"/>
                  </a:moveTo>
                  <a:lnTo>
                    <a:pt x="87934" y="10160"/>
                  </a:lnTo>
                  <a:lnTo>
                    <a:pt x="71196" y="10160"/>
                  </a:lnTo>
                  <a:lnTo>
                    <a:pt x="64503" y="16852"/>
                  </a:lnTo>
                  <a:lnTo>
                    <a:pt x="64503" y="33604"/>
                  </a:lnTo>
                  <a:lnTo>
                    <a:pt x="71196" y="40297"/>
                  </a:lnTo>
                  <a:lnTo>
                    <a:pt x="87934" y="40297"/>
                  </a:lnTo>
                  <a:lnTo>
                    <a:pt x="94640" y="33604"/>
                  </a:lnTo>
                  <a:lnTo>
                    <a:pt x="94640" y="168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604299" y="4220546"/>
              <a:ext cx="187896" cy="128231"/>
            </a:xfrm>
            <a:prstGeom prst="rect">
              <a:avLst/>
            </a:prstGeom>
          </p:spPr>
        </p:pic>
        <p:pic>
          <p:nvPicPr>
            <p:cNvPr id="375" name="object 3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19480" y="4220545"/>
              <a:ext cx="115214" cy="130721"/>
            </a:xfrm>
            <a:prstGeom prst="rect">
              <a:avLst/>
            </a:prstGeom>
          </p:spPr>
        </p:pic>
        <p:pic>
          <p:nvPicPr>
            <p:cNvPr id="376" name="object 37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59501" y="4185939"/>
              <a:ext cx="88430" cy="165328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67771" y="4220546"/>
              <a:ext cx="126263" cy="130721"/>
            </a:xfrm>
            <a:prstGeom prst="rect">
              <a:avLst/>
            </a:prstGeom>
          </p:spPr>
        </p:pic>
      </p:grpSp>
      <p:grpSp>
        <p:nvGrpSpPr>
          <p:cNvPr id="378" name="object 378"/>
          <p:cNvGrpSpPr/>
          <p:nvPr/>
        </p:nvGrpSpPr>
        <p:grpSpPr>
          <a:xfrm>
            <a:off x="8287549" y="4160758"/>
            <a:ext cx="862330" cy="254000"/>
            <a:chOff x="8287549" y="4160758"/>
            <a:chExt cx="862330" cy="254000"/>
          </a:xfrm>
        </p:grpSpPr>
        <p:pic>
          <p:nvPicPr>
            <p:cNvPr id="379" name="object 37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287549" y="4220545"/>
              <a:ext cx="116700" cy="130721"/>
            </a:xfrm>
            <a:prstGeom prst="rect">
              <a:avLst/>
            </a:prstGeom>
          </p:spPr>
        </p:pic>
        <p:pic>
          <p:nvPicPr>
            <p:cNvPr id="380" name="object 38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429051" y="4160758"/>
              <a:ext cx="116458" cy="188023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72798" y="4220545"/>
              <a:ext cx="115214" cy="130721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20258" y="4220537"/>
              <a:ext cx="116458" cy="128244"/>
            </a:xfrm>
            <a:prstGeom prst="rect">
              <a:avLst/>
            </a:prstGeom>
          </p:spPr>
        </p:pic>
        <p:pic>
          <p:nvPicPr>
            <p:cNvPr id="383" name="object 3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64002" y="4220547"/>
              <a:ext cx="131711" cy="194208"/>
            </a:xfrm>
            <a:prstGeom prst="rect">
              <a:avLst/>
            </a:prstGeom>
          </p:spPr>
        </p:pic>
        <p:pic>
          <p:nvPicPr>
            <p:cNvPr id="384" name="object 38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022999" y="4220546"/>
              <a:ext cx="126263" cy="130721"/>
            </a:xfrm>
            <a:prstGeom prst="rect">
              <a:avLst/>
            </a:prstGeom>
          </p:spPr>
        </p:pic>
      </p:grpSp>
      <p:grpSp>
        <p:nvGrpSpPr>
          <p:cNvPr id="385" name="object 385"/>
          <p:cNvGrpSpPr/>
          <p:nvPr/>
        </p:nvGrpSpPr>
        <p:grpSpPr>
          <a:xfrm>
            <a:off x="3769869" y="5009178"/>
            <a:ext cx="356870" cy="193040"/>
            <a:chOff x="3769869" y="5009178"/>
            <a:chExt cx="356870" cy="193040"/>
          </a:xfrm>
        </p:grpSpPr>
        <p:pic>
          <p:nvPicPr>
            <p:cNvPr id="386" name="object 38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769869" y="5009178"/>
              <a:ext cx="241590" cy="192977"/>
            </a:xfrm>
            <a:prstGeom prst="rect">
              <a:avLst/>
            </a:prstGeom>
          </p:spPr>
        </p:pic>
        <p:pic>
          <p:nvPicPr>
            <p:cNvPr id="387" name="object 38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38744" y="5071437"/>
              <a:ext cx="87439" cy="128244"/>
            </a:xfrm>
            <a:prstGeom prst="rect">
              <a:avLst/>
            </a:prstGeom>
          </p:spPr>
        </p:pic>
      </p:grpSp>
      <p:grpSp>
        <p:nvGrpSpPr>
          <p:cNvPr id="388" name="object 388"/>
          <p:cNvGrpSpPr/>
          <p:nvPr/>
        </p:nvGrpSpPr>
        <p:grpSpPr>
          <a:xfrm>
            <a:off x="4210899" y="5011662"/>
            <a:ext cx="741045" cy="215900"/>
            <a:chOff x="4210899" y="5011662"/>
            <a:chExt cx="741045" cy="215900"/>
          </a:xfrm>
        </p:grpSpPr>
        <p:pic>
          <p:nvPicPr>
            <p:cNvPr id="389" name="object 38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210899" y="5071436"/>
              <a:ext cx="109131" cy="130721"/>
            </a:xfrm>
            <a:prstGeom prst="rect">
              <a:avLst/>
            </a:prstGeom>
          </p:spPr>
        </p:pic>
        <p:pic>
          <p:nvPicPr>
            <p:cNvPr id="390" name="object 39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339883" y="5071447"/>
              <a:ext cx="137160" cy="130708"/>
            </a:xfrm>
            <a:prstGeom prst="rect">
              <a:avLst/>
            </a:prstGeom>
          </p:spPr>
        </p:pic>
        <p:pic>
          <p:nvPicPr>
            <p:cNvPr id="391" name="object 39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499376" y="5071445"/>
              <a:ext cx="116700" cy="130721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4640884" y="50218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698306" y="5071445"/>
              <a:ext cx="115214" cy="130721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4845761" y="5011674"/>
              <a:ext cx="106045" cy="215900"/>
            </a:xfrm>
            <a:custGeom>
              <a:avLst/>
              <a:gdLst/>
              <a:ahLst/>
              <a:cxnLst/>
              <a:rect l="l" t="t" r="r" b="b"/>
              <a:pathLst>
                <a:path w="106045" h="215900">
                  <a:moveTo>
                    <a:pt x="37211" y="168795"/>
                  </a:move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lnTo>
                    <a:pt x="0" y="0"/>
                  </a:lnTo>
                  <a:lnTo>
                    <a:pt x="0" y="153174"/>
                  </a:lnTo>
                  <a:lnTo>
                    <a:pt x="825" y="166255"/>
                  </a:lnTo>
                  <a:lnTo>
                    <a:pt x="4711" y="177380"/>
                  </a:lnTo>
                  <a:lnTo>
                    <a:pt x="13817" y="185115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close/>
                </a:path>
                <a:path w="106045" h="215900">
                  <a:moveTo>
                    <a:pt x="105676" y="161353"/>
                  </a:moveTo>
                  <a:lnTo>
                    <a:pt x="78638" y="161353"/>
                  </a:lnTo>
                  <a:lnTo>
                    <a:pt x="59537" y="215430"/>
                  </a:lnTo>
                  <a:lnTo>
                    <a:pt x="82232" y="215430"/>
                  </a:lnTo>
                  <a:lnTo>
                    <a:pt x="105676" y="1613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5" name="object 395"/>
          <p:cNvGrpSpPr/>
          <p:nvPr/>
        </p:nvGrpSpPr>
        <p:grpSpPr>
          <a:xfrm>
            <a:off x="5047303" y="5021834"/>
            <a:ext cx="1214755" cy="205740"/>
            <a:chOff x="5047303" y="5021834"/>
            <a:chExt cx="1214755" cy="205740"/>
          </a:xfrm>
        </p:grpSpPr>
        <p:pic>
          <p:nvPicPr>
            <p:cNvPr id="396" name="object 39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047303" y="5071446"/>
              <a:ext cx="126263" cy="130721"/>
            </a:xfrm>
            <a:prstGeom prst="rect">
              <a:avLst/>
            </a:prstGeom>
          </p:spPr>
        </p:pic>
        <p:pic>
          <p:nvPicPr>
            <p:cNvPr id="397" name="object 39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196017" y="5071445"/>
              <a:ext cx="269866" cy="130721"/>
            </a:xfrm>
            <a:prstGeom prst="rect">
              <a:avLst/>
            </a:prstGeom>
          </p:spPr>
        </p:pic>
        <p:pic>
          <p:nvPicPr>
            <p:cNvPr id="398" name="object 39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93167" y="5071437"/>
              <a:ext cx="116459" cy="128244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636920" y="5071447"/>
              <a:ext cx="137160" cy="130708"/>
            </a:xfrm>
            <a:prstGeom prst="rect">
              <a:avLst/>
            </a:prstGeom>
          </p:spPr>
        </p:pic>
        <p:pic>
          <p:nvPicPr>
            <p:cNvPr id="400" name="object 40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801370" y="5071446"/>
              <a:ext cx="187896" cy="128231"/>
            </a:xfrm>
            <a:prstGeom prst="rect">
              <a:avLst/>
            </a:prstGeom>
          </p:spPr>
        </p:pic>
        <p:sp>
          <p:nvSpPr>
            <p:cNvPr id="401" name="object 401"/>
            <p:cNvSpPr/>
            <p:nvPr/>
          </p:nvSpPr>
          <p:spPr>
            <a:xfrm>
              <a:off x="6021514" y="50218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2" name="object 40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078938" y="5071445"/>
              <a:ext cx="116700" cy="130721"/>
            </a:xfrm>
            <a:prstGeom prst="rect">
              <a:avLst/>
            </a:prstGeom>
          </p:spPr>
        </p:pic>
        <p:sp>
          <p:nvSpPr>
            <p:cNvPr id="403" name="object 403"/>
            <p:cNvSpPr/>
            <p:nvPr/>
          </p:nvSpPr>
          <p:spPr>
            <a:xfrm>
              <a:off x="6215482" y="5173017"/>
              <a:ext cx="46355" cy="54610"/>
            </a:xfrm>
            <a:custGeom>
              <a:avLst/>
              <a:gdLst/>
              <a:ahLst/>
              <a:cxnLst/>
              <a:rect l="l" t="t" r="r" b="b"/>
              <a:pathLst>
                <a:path w="46354" h="54610">
                  <a:moveTo>
                    <a:pt x="46139" y="0"/>
                  </a:moveTo>
                  <a:lnTo>
                    <a:pt x="19100" y="0"/>
                  </a:lnTo>
                  <a:lnTo>
                    <a:pt x="0" y="54076"/>
                  </a:lnTo>
                  <a:lnTo>
                    <a:pt x="22694" y="54076"/>
                  </a:lnTo>
                  <a:lnTo>
                    <a:pt x="4613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4" name="object 404"/>
          <p:cNvGrpSpPr/>
          <p:nvPr/>
        </p:nvGrpSpPr>
        <p:grpSpPr>
          <a:xfrm>
            <a:off x="6357487" y="5021834"/>
            <a:ext cx="1398905" cy="180340"/>
            <a:chOff x="6357487" y="5021834"/>
            <a:chExt cx="1398905" cy="180340"/>
          </a:xfrm>
        </p:grpSpPr>
        <p:pic>
          <p:nvPicPr>
            <p:cNvPr id="405" name="object 40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357487" y="5071446"/>
              <a:ext cx="126263" cy="130721"/>
            </a:xfrm>
            <a:prstGeom prst="rect">
              <a:avLst/>
            </a:prstGeom>
          </p:spPr>
        </p:pic>
        <p:pic>
          <p:nvPicPr>
            <p:cNvPr id="406" name="object 40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511152" y="5071437"/>
              <a:ext cx="266899" cy="128244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6799135" y="50218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861517" y="5071437"/>
              <a:ext cx="233413" cy="130718"/>
            </a:xfrm>
            <a:prstGeom prst="rect">
              <a:avLst/>
            </a:prstGeom>
          </p:spPr>
        </p:pic>
        <p:pic>
          <p:nvPicPr>
            <p:cNvPr id="409" name="object 40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22215" y="5071437"/>
              <a:ext cx="116458" cy="128244"/>
            </a:xfrm>
            <a:prstGeom prst="rect">
              <a:avLst/>
            </a:prstGeom>
          </p:spPr>
        </p:pic>
        <p:pic>
          <p:nvPicPr>
            <p:cNvPr id="410" name="object 41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270924" y="5071446"/>
              <a:ext cx="187896" cy="128231"/>
            </a:xfrm>
            <a:prstGeom prst="rect">
              <a:avLst/>
            </a:prstGeom>
          </p:spPr>
        </p:pic>
        <p:pic>
          <p:nvPicPr>
            <p:cNvPr id="411" name="object 41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486101" y="5071446"/>
              <a:ext cx="126263" cy="130721"/>
            </a:xfrm>
            <a:prstGeom prst="rect">
              <a:avLst/>
            </a:prstGeom>
          </p:spPr>
        </p:pic>
        <p:pic>
          <p:nvPicPr>
            <p:cNvPr id="412" name="object 41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39764" y="5071437"/>
              <a:ext cx="116458" cy="128244"/>
            </a:xfrm>
            <a:prstGeom prst="rect">
              <a:avLst/>
            </a:prstGeom>
          </p:spPr>
        </p:pic>
      </p:grpSp>
      <p:pic>
        <p:nvPicPr>
          <p:cNvPr id="413" name="object 413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262241" y="5021832"/>
            <a:ext cx="3233035" cy="548623"/>
          </a:xfrm>
          <a:prstGeom prst="rect">
            <a:avLst/>
          </a:prstGeom>
        </p:spPr>
      </p:pic>
      <p:grpSp>
        <p:nvGrpSpPr>
          <p:cNvPr id="414" name="object 414"/>
          <p:cNvGrpSpPr/>
          <p:nvPr/>
        </p:nvGrpSpPr>
        <p:grpSpPr>
          <a:xfrm>
            <a:off x="7781032" y="5011662"/>
            <a:ext cx="293370" cy="190500"/>
            <a:chOff x="7781032" y="5011662"/>
            <a:chExt cx="293370" cy="190500"/>
          </a:xfrm>
        </p:grpSpPr>
        <p:pic>
          <p:nvPicPr>
            <p:cNvPr id="415" name="object 41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781032" y="5036839"/>
              <a:ext cx="88430" cy="165328"/>
            </a:xfrm>
            <a:prstGeom prst="rect">
              <a:avLst/>
            </a:prstGeom>
          </p:spPr>
        </p:pic>
        <p:pic>
          <p:nvPicPr>
            <p:cNvPr id="416" name="object 41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889305" y="5071445"/>
              <a:ext cx="115214" cy="130721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8036768" y="5011662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8" name="object 418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8169842" y="5019348"/>
            <a:ext cx="161239" cy="182816"/>
          </a:xfrm>
          <a:prstGeom prst="rect">
            <a:avLst/>
          </a:prstGeom>
        </p:spPr>
      </p:pic>
      <p:grpSp>
        <p:nvGrpSpPr>
          <p:cNvPr id="419" name="object 419"/>
          <p:cNvGrpSpPr/>
          <p:nvPr/>
        </p:nvGrpSpPr>
        <p:grpSpPr>
          <a:xfrm>
            <a:off x="8418269" y="5011662"/>
            <a:ext cx="894080" cy="190500"/>
            <a:chOff x="8418269" y="5011662"/>
            <a:chExt cx="894080" cy="190500"/>
          </a:xfrm>
        </p:grpSpPr>
        <p:pic>
          <p:nvPicPr>
            <p:cNvPr id="420" name="object 42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418269" y="5071445"/>
              <a:ext cx="116700" cy="130721"/>
            </a:xfrm>
            <a:prstGeom prst="rect">
              <a:avLst/>
            </a:prstGeom>
          </p:spPr>
        </p:pic>
        <p:pic>
          <p:nvPicPr>
            <p:cNvPr id="421" name="object 42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8559778" y="5073923"/>
              <a:ext cx="116458" cy="128244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8708478" y="5011662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765529" y="5036839"/>
              <a:ext cx="88430" cy="165328"/>
            </a:xfrm>
            <a:prstGeom prst="rect">
              <a:avLst/>
            </a:prstGeom>
          </p:spPr>
        </p:pic>
        <p:pic>
          <p:nvPicPr>
            <p:cNvPr id="424" name="object 42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8878766" y="5073923"/>
              <a:ext cx="116458" cy="128244"/>
            </a:xfrm>
            <a:prstGeom prst="rect">
              <a:avLst/>
            </a:prstGeom>
          </p:spPr>
        </p:pic>
        <p:pic>
          <p:nvPicPr>
            <p:cNvPr id="425" name="object 42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9027463" y="5071437"/>
              <a:ext cx="214934" cy="130728"/>
            </a:xfrm>
            <a:prstGeom prst="rect">
              <a:avLst/>
            </a:prstGeom>
          </p:spPr>
        </p:pic>
        <p:sp>
          <p:nvSpPr>
            <p:cNvPr id="426" name="object 426"/>
            <p:cNvSpPr/>
            <p:nvPr/>
          </p:nvSpPr>
          <p:spPr>
            <a:xfrm>
              <a:off x="9274646" y="5011662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7" name="object 427"/>
          <p:cNvGrpSpPr/>
          <p:nvPr/>
        </p:nvGrpSpPr>
        <p:grpSpPr>
          <a:xfrm>
            <a:off x="4593634" y="5326634"/>
            <a:ext cx="1358265" cy="243840"/>
            <a:chOff x="4593634" y="5326634"/>
            <a:chExt cx="1358265" cy="243840"/>
          </a:xfrm>
        </p:grpSpPr>
        <p:pic>
          <p:nvPicPr>
            <p:cNvPr id="428" name="object 42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593634" y="5376245"/>
              <a:ext cx="269866" cy="130721"/>
            </a:xfrm>
            <a:prstGeom prst="rect">
              <a:avLst/>
            </a:prstGeom>
          </p:spPr>
        </p:pic>
        <p:pic>
          <p:nvPicPr>
            <p:cNvPr id="429" name="object 42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890790" y="5376246"/>
              <a:ext cx="187896" cy="128231"/>
            </a:xfrm>
            <a:prstGeom prst="rect">
              <a:avLst/>
            </a:prstGeom>
          </p:spPr>
        </p:pic>
        <p:pic>
          <p:nvPicPr>
            <p:cNvPr id="430" name="object 43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110930" y="5376246"/>
              <a:ext cx="187896" cy="128231"/>
            </a:xfrm>
            <a:prstGeom prst="rect">
              <a:avLst/>
            </a:prstGeom>
          </p:spPr>
        </p:pic>
        <p:pic>
          <p:nvPicPr>
            <p:cNvPr id="431" name="object 431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331075" y="5378723"/>
              <a:ext cx="116459" cy="128244"/>
            </a:xfrm>
            <a:prstGeom prst="rect">
              <a:avLst/>
            </a:prstGeom>
          </p:spPr>
        </p:pic>
        <p:pic>
          <p:nvPicPr>
            <p:cNvPr id="432" name="object 4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79772" y="5376237"/>
              <a:ext cx="116459" cy="128244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5628474" y="53266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49" y="23444"/>
                  </a:lnTo>
                  <a:lnTo>
                    <a:pt x="30149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5683423" y="5341639"/>
              <a:ext cx="268385" cy="228818"/>
            </a:xfrm>
            <a:prstGeom prst="rect">
              <a:avLst/>
            </a:prstGeom>
          </p:spPr>
        </p:pic>
      </p:grpSp>
      <p:grpSp>
        <p:nvGrpSpPr>
          <p:cNvPr id="435" name="object 435"/>
          <p:cNvGrpSpPr/>
          <p:nvPr/>
        </p:nvGrpSpPr>
        <p:grpSpPr>
          <a:xfrm>
            <a:off x="1273403" y="5707634"/>
            <a:ext cx="796290" cy="243840"/>
            <a:chOff x="1273403" y="5707634"/>
            <a:chExt cx="796290" cy="243840"/>
          </a:xfrm>
        </p:grpSpPr>
        <p:sp>
          <p:nvSpPr>
            <p:cNvPr id="436" name="object 436"/>
            <p:cNvSpPr/>
            <p:nvPr/>
          </p:nvSpPr>
          <p:spPr>
            <a:xfrm>
              <a:off x="1273403" y="5707634"/>
              <a:ext cx="24765" cy="178435"/>
            </a:xfrm>
            <a:custGeom>
              <a:avLst/>
              <a:gdLst/>
              <a:ahLst/>
              <a:cxnLst/>
              <a:rect l="l" t="t" r="r" b="b"/>
              <a:pathLst>
                <a:path w="24765" h="178435">
                  <a:moveTo>
                    <a:pt x="24676" y="0"/>
                  </a:moveTo>
                  <a:lnTo>
                    <a:pt x="0" y="0"/>
                  </a:lnTo>
                  <a:lnTo>
                    <a:pt x="0" y="177850"/>
                  </a:lnTo>
                  <a:lnTo>
                    <a:pt x="24676" y="177850"/>
                  </a:lnTo>
                  <a:lnTo>
                    <a:pt x="2467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330324" y="5757246"/>
              <a:ext cx="187896" cy="128231"/>
            </a:xfrm>
            <a:prstGeom prst="rect">
              <a:avLst/>
            </a:prstGeom>
          </p:spPr>
        </p:pic>
        <p:pic>
          <p:nvPicPr>
            <p:cNvPr id="438" name="object 43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50470" y="5757247"/>
              <a:ext cx="131711" cy="194208"/>
            </a:xfrm>
            <a:prstGeom prst="rect">
              <a:avLst/>
            </a:prstGeom>
          </p:spPr>
        </p:pic>
        <p:pic>
          <p:nvPicPr>
            <p:cNvPr id="439" name="object 43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704505" y="5757245"/>
              <a:ext cx="115214" cy="130721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847011" y="5722639"/>
              <a:ext cx="222493" cy="165328"/>
            </a:xfrm>
            <a:prstGeom prst="rect">
              <a:avLst/>
            </a:prstGeom>
          </p:spPr>
        </p:pic>
      </p:grpSp>
      <p:grpSp>
        <p:nvGrpSpPr>
          <p:cNvPr id="441" name="object 441"/>
          <p:cNvGrpSpPr/>
          <p:nvPr/>
        </p:nvGrpSpPr>
        <p:grpSpPr>
          <a:xfrm>
            <a:off x="2165375" y="5707634"/>
            <a:ext cx="164465" cy="180340"/>
            <a:chOff x="2165375" y="5707634"/>
            <a:chExt cx="164465" cy="180340"/>
          </a:xfrm>
        </p:grpSpPr>
        <p:sp>
          <p:nvSpPr>
            <p:cNvPr id="442" name="object 442"/>
            <p:cNvSpPr/>
            <p:nvPr/>
          </p:nvSpPr>
          <p:spPr>
            <a:xfrm>
              <a:off x="2165375" y="57076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6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6" y="177838"/>
                  </a:lnTo>
                  <a:lnTo>
                    <a:pt x="26796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220323" y="5757236"/>
              <a:ext cx="109131" cy="130721"/>
            </a:xfrm>
            <a:prstGeom prst="rect">
              <a:avLst/>
            </a:prstGeom>
          </p:spPr>
        </p:pic>
      </p:grpSp>
      <p:grpSp>
        <p:nvGrpSpPr>
          <p:cNvPr id="444" name="object 444"/>
          <p:cNvGrpSpPr/>
          <p:nvPr/>
        </p:nvGrpSpPr>
        <p:grpSpPr>
          <a:xfrm>
            <a:off x="2425327" y="5707632"/>
            <a:ext cx="671830" cy="243840"/>
            <a:chOff x="2425327" y="5707632"/>
            <a:chExt cx="671830" cy="243840"/>
          </a:xfrm>
        </p:grpSpPr>
        <p:pic>
          <p:nvPicPr>
            <p:cNvPr id="445" name="object 44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425327" y="5757246"/>
              <a:ext cx="187896" cy="128231"/>
            </a:xfrm>
            <a:prstGeom prst="rect">
              <a:avLst/>
            </a:prstGeom>
          </p:spPr>
        </p:pic>
        <p:pic>
          <p:nvPicPr>
            <p:cNvPr id="446" name="object 446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640510" y="5707632"/>
              <a:ext cx="177471" cy="243827"/>
            </a:xfrm>
            <a:prstGeom prst="rect">
              <a:avLst/>
            </a:prstGeom>
          </p:spPr>
        </p:pic>
        <p:pic>
          <p:nvPicPr>
            <p:cNvPr id="447" name="object 44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845277" y="5757247"/>
              <a:ext cx="137160" cy="130708"/>
            </a:xfrm>
            <a:prstGeom prst="rect">
              <a:avLst/>
            </a:prstGeom>
          </p:spPr>
        </p:pic>
        <p:pic>
          <p:nvPicPr>
            <p:cNvPr id="448" name="object 4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09722" y="5757237"/>
              <a:ext cx="87439" cy="128244"/>
            </a:xfrm>
            <a:prstGeom prst="rect">
              <a:avLst/>
            </a:prstGeom>
          </p:spPr>
        </p:pic>
      </p:grpSp>
      <p:grpSp>
        <p:nvGrpSpPr>
          <p:cNvPr id="449" name="object 449"/>
          <p:cNvGrpSpPr/>
          <p:nvPr/>
        </p:nvGrpSpPr>
        <p:grpSpPr>
          <a:xfrm>
            <a:off x="3184352" y="5697456"/>
            <a:ext cx="422909" cy="191135"/>
            <a:chOff x="3184352" y="5697456"/>
            <a:chExt cx="422909" cy="191135"/>
          </a:xfrm>
        </p:grpSpPr>
        <p:pic>
          <p:nvPicPr>
            <p:cNvPr id="450" name="object 45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184352" y="5757245"/>
              <a:ext cx="115214" cy="130721"/>
            </a:xfrm>
            <a:prstGeom prst="rect">
              <a:avLst/>
            </a:prstGeom>
          </p:spPr>
        </p:pic>
        <p:pic>
          <p:nvPicPr>
            <p:cNvPr id="451" name="object 4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31812" y="5757237"/>
              <a:ext cx="116459" cy="128244"/>
            </a:xfrm>
            <a:prstGeom prst="rect">
              <a:avLst/>
            </a:prstGeom>
          </p:spPr>
        </p:pic>
        <p:pic>
          <p:nvPicPr>
            <p:cNvPr id="452" name="object 45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75555" y="5697456"/>
              <a:ext cx="131711" cy="190499"/>
            </a:xfrm>
            <a:prstGeom prst="rect">
              <a:avLst/>
            </a:prstGeom>
          </p:spPr>
        </p:pic>
      </p:grpSp>
      <p:grpSp>
        <p:nvGrpSpPr>
          <p:cNvPr id="453" name="object 453"/>
          <p:cNvGrpSpPr/>
          <p:nvPr/>
        </p:nvGrpSpPr>
        <p:grpSpPr>
          <a:xfrm>
            <a:off x="3710584" y="5707634"/>
            <a:ext cx="164465" cy="180340"/>
            <a:chOff x="3710584" y="5707634"/>
            <a:chExt cx="164465" cy="180340"/>
          </a:xfrm>
        </p:grpSpPr>
        <p:sp>
          <p:nvSpPr>
            <p:cNvPr id="454" name="object 454"/>
            <p:cNvSpPr/>
            <p:nvPr/>
          </p:nvSpPr>
          <p:spPr>
            <a:xfrm>
              <a:off x="3710584" y="57076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6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6" y="177838"/>
                  </a:lnTo>
                  <a:lnTo>
                    <a:pt x="26796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765530" y="5757236"/>
              <a:ext cx="109131" cy="130721"/>
            </a:xfrm>
            <a:prstGeom prst="rect">
              <a:avLst/>
            </a:prstGeom>
          </p:spPr>
        </p:pic>
      </p:grpSp>
      <p:grpSp>
        <p:nvGrpSpPr>
          <p:cNvPr id="456" name="object 456"/>
          <p:cNvGrpSpPr/>
          <p:nvPr/>
        </p:nvGrpSpPr>
        <p:grpSpPr>
          <a:xfrm>
            <a:off x="3970531" y="5697458"/>
            <a:ext cx="1158875" cy="215900"/>
            <a:chOff x="3970531" y="5697458"/>
            <a:chExt cx="1158875" cy="215900"/>
          </a:xfrm>
        </p:grpSpPr>
        <p:pic>
          <p:nvPicPr>
            <p:cNvPr id="457" name="object 457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3970531" y="5697458"/>
              <a:ext cx="116459" cy="188023"/>
            </a:xfrm>
            <a:prstGeom prst="rect">
              <a:avLst/>
            </a:prstGeom>
          </p:spPr>
        </p:pic>
        <p:sp>
          <p:nvSpPr>
            <p:cNvPr id="458" name="object 458"/>
            <p:cNvSpPr/>
            <p:nvPr/>
          </p:nvSpPr>
          <p:spPr>
            <a:xfrm>
              <a:off x="4119244" y="57076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" name="object 459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174188" y="5722639"/>
              <a:ext cx="214927" cy="165328"/>
            </a:xfrm>
            <a:prstGeom prst="rect">
              <a:avLst/>
            </a:prstGeom>
          </p:spPr>
        </p:pic>
        <p:pic>
          <p:nvPicPr>
            <p:cNvPr id="460" name="object 46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408964" y="5757247"/>
              <a:ext cx="137160" cy="130708"/>
            </a:xfrm>
            <a:prstGeom prst="rect">
              <a:avLst/>
            </a:prstGeom>
          </p:spPr>
        </p:pic>
        <p:pic>
          <p:nvPicPr>
            <p:cNvPr id="461" name="object 46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73409" y="5757237"/>
              <a:ext cx="87439" cy="128244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4681931" y="57076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739361" y="5757245"/>
              <a:ext cx="116700" cy="130721"/>
            </a:xfrm>
            <a:prstGeom prst="rect">
              <a:avLst/>
            </a:prstGeom>
          </p:spPr>
        </p:pic>
        <p:pic>
          <p:nvPicPr>
            <p:cNvPr id="464" name="object 46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875908" y="5757245"/>
              <a:ext cx="115214" cy="130721"/>
            </a:xfrm>
            <a:prstGeom prst="rect">
              <a:avLst/>
            </a:prstGeom>
          </p:spPr>
        </p:pic>
        <p:sp>
          <p:nvSpPr>
            <p:cNvPr id="465" name="object 465"/>
            <p:cNvSpPr/>
            <p:nvPr/>
          </p:nvSpPr>
          <p:spPr>
            <a:xfrm>
              <a:off x="5023370" y="5697473"/>
              <a:ext cx="106045" cy="215900"/>
            </a:xfrm>
            <a:custGeom>
              <a:avLst/>
              <a:gdLst/>
              <a:ahLst/>
              <a:cxnLst/>
              <a:rect l="l" t="t" r="r" b="b"/>
              <a:pathLst>
                <a:path w="106045" h="215900">
                  <a:moveTo>
                    <a:pt x="37211" y="168795"/>
                  </a:move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lnTo>
                    <a:pt x="0" y="0"/>
                  </a:lnTo>
                  <a:lnTo>
                    <a:pt x="0" y="153174"/>
                  </a:lnTo>
                  <a:lnTo>
                    <a:pt x="812" y="166255"/>
                  </a:lnTo>
                  <a:lnTo>
                    <a:pt x="4711" y="177380"/>
                  </a:lnTo>
                  <a:lnTo>
                    <a:pt x="13804" y="185115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close/>
                </a:path>
                <a:path w="106045" h="215900">
                  <a:moveTo>
                    <a:pt x="105664" y="161353"/>
                  </a:moveTo>
                  <a:lnTo>
                    <a:pt x="78625" y="161353"/>
                  </a:lnTo>
                  <a:lnTo>
                    <a:pt x="59524" y="215430"/>
                  </a:lnTo>
                  <a:lnTo>
                    <a:pt x="82219" y="215430"/>
                  </a:lnTo>
                  <a:lnTo>
                    <a:pt x="105664" y="1613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6" name="object 466"/>
          <p:cNvGrpSpPr/>
          <p:nvPr/>
        </p:nvGrpSpPr>
        <p:grpSpPr>
          <a:xfrm>
            <a:off x="5224905" y="5697456"/>
            <a:ext cx="434340" cy="191135"/>
            <a:chOff x="5224905" y="5697456"/>
            <a:chExt cx="434340" cy="191135"/>
          </a:xfrm>
        </p:grpSpPr>
        <p:pic>
          <p:nvPicPr>
            <p:cNvPr id="467" name="object 4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24905" y="5697456"/>
              <a:ext cx="131711" cy="190499"/>
            </a:xfrm>
            <a:prstGeom prst="rect">
              <a:avLst/>
            </a:prstGeom>
          </p:spPr>
        </p:pic>
        <p:pic>
          <p:nvPicPr>
            <p:cNvPr id="468" name="object 468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388870" y="5759722"/>
              <a:ext cx="116459" cy="128244"/>
            </a:xfrm>
            <a:prstGeom prst="rect">
              <a:avLst/>
            </a:prstGeom>
          </p:spPr>
        </p:pic>
        <p:pic>
          <p:nvPicPr>
            <p:cNvPr id="469" name="object 46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532607" y="5757246"/>
              <a:ext cx="126263" cy="130721"/>
            </a:xfrm>
            <a:prstGeom prst="rect">
              <a:avLst/>
            </a:prstGeom>
          </p:spPr>
        </p:pic>
      </p:grpSp>
      <p:grpSp>
        <p:nvGrpSpPr>
          <p:cNvPr id="470" name="object 470"/>
          <p:cNvGrpSpPr/>
          <p:nvPr/>
        </p:nvGrpSpPr>
        <p:grpSpPr>
          <a:xfrm>
            <a:off x="5749899" y="5722639"/>
            <a:ext cx="245745" cy="165735"/>
            <a:chOff x="5749899" y="5722639"/>
            <a:chExt cx="245745" cy="165735"/>
          </a:xfrm>
        </p:grpSpPr>
        <p:pic>
          <p:nvPicPr>
            <p:cNvPr id="471" name="object 47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749899" y="5722639"/>
              <a:ext cx="88430" cy="165328"/>
            </a:xfrm>
            <a:prstGeom prst="rect">
              <a:avLst/>
            </a:prstGeom>
          </p:spPr>
        </p:pic>
        <p:pic>
          <p:nvPicPr>
            <p:cNvPr id="472" name="object 47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858178" y="5757247"/>
              <a:ext cx="137160" cy="130708"/>
            </a:xfrm>
            <a:prstGeom prst="rect">
              <a:avLst/>
            </a:prstGeom>
          </p:spPr>
        </p:pic>
      </p:grpSp>
      <p:grpSp>
        <p:nvGrpSpPr>
          <p:cNvPr id="473" name="object 473"/>
          <p:cNvGrpSpPr/>
          <p:nvPr/>
        </p:nvGrpSpPr>
        <p:grpSpPr>
          <a:xfrm>
            <a:off x="6088729" y="5757237"/>
            <a:ext cx="521334" cy="130810"/>
            <a:chOff x="6088729" y="5757237"/>
            <a:chExt cx="521334" cy="130810"/>
          </a:xfrm>
        </p:grpSpPr>
        <p:pic>
          <p:nvPicPr>
            <p:cNvPr id="474" name="object 47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6088729" y="5757246"/>
              <a:ext cx="405936" cy="130721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22065" y="5757237"/>
              <a:ext cx="87439" cy="128244"/>
            </a:xfrm>
            <a:prstGeom prst="rect">
              <a:avLst/>
            </a:prstGeom>
          </p:spPr>
        </p:pic>
      </p:grpSp>
      <p:grpSp>
        <p:nvGrpSpPr>
          <p:cNvPr id="476" name="object 476"/>
          <p:cNvGrpSpPr/>
          <p:nvPr/>
        </p:nvGrpSpPr>
        <p:grpSpPr>
          <a:xfrm>
            <a:off x="6701650" y="5707634"/>
            <a:ext cx="1204595" cy="243840"/>
            <a:chOff x="6701650" y="5707634"/>
            <a:chExt cx="1204595" cy="243840"/>
          </a:xfrm>
        </p:grpSpPr>
        <p:sp>
          <p:nvSpPr>
            <p:cNvPr id="477" name="object 477"/>
            <p:cNvSpPr/>
            <p:nvPr/>
          </p:nvSpPr>
          <p:spPr>
            <a:xfrm>
              <a:off x="6701650" y="57076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64036" y="5757237"/>
              <a:ext cx="116458" cy="128244"/>
            </a:xfrm>
            <a:prstGeom prst="rect">
              <a:avLst/>
            </a:prstGeom>
          </p:spPr>
        </p:pic>
        <p:pic>
          <p:nvPicPr>
            <p:cNvPr id="479" name="object 47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907788" y="5757245"/>
              <a:ext cx="116700" cy="130721"/>
            </a:xfrm>
            <a:prstGeom prst="rect">
              <a:avLst/>
            </a:prstGeom>
          </p:spPr>
        </p:pic>
        <p:pic>
          <p:nvPicPr>
            <p:cNvPr id="480" name="object 480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049290" y="5757237"/>
              <a:ext cx="222506" cy="130729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294241" y="5757245"/>
              <a:ext cx="115214" cy="130721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434269" y="5757236"/>
              <a:ext cx="109131" cy="130721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7568209" y="57076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" name="object 48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30588" y="5757237"/>
              <a:ext cx="116458" cy="128244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74331" y="5757247"/>
              <a:ext cx="131711" cy="194208"/>
            </a:xfrm>
            <a:prstGeom prst="rect">
              <a:avLst/>
            </a:prstGeom>
          </p:spPr>
        </p:pic>
      </p:grpSp>
      <p:grpSp>
        <p:nvGrpSpPr>
          <p:cNvPr id="486" name="object 486"/>
          <p:cNvGrpSpPr/>
          <p:nvPr/>
        </p:nvGrpSpPr>
        <p:grpSpPr>
          <a:xfrm>
            <a:off x="8009355" y="5722639"/>
            <a:ext cx="603885" cy="165735"/>
            <a:chOff x="8009355" y="5722639"/>
            <a:chExt cx="603885" cy="165735"/>
          </a:xfrm>
        </p:grpSpPr>
        <p:pic>
          <p:nvPicPr>
            <p:cNvPr id="487" name="object 487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009355" y="5757237"/>
              <a:ext cx="214934" cy="130728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8249097" y="5722639"/>
              <a:ext cx="88430" cy="165328"/>
            </a:xfrm>
            <a:prstGeom prst="rect">
              <a:avLst/>
            </a:prstGeom>
          </p:spPr>
        </p:pic>
        <p:pic>
          <p:nvPicPr>
            <p:cNvPr id="489" name="object 48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357365" y="5757246"/>
              <a:ext cx="126263" cy="130721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503598" y="5757236"/>
              <a:ext cx="109131" cy="130721"/>
            </a:xfrm>
            <a:prstGeom prst="rect">
              <a:avLst/>
            </a:prstGeom>
          </p:spPr>
        </p:pic>
      </p:grpSp>
      <p:grpSp>
        <p:nvGrpSpPr>
          <p:cNvPr id="491" name="object 491"/>
          <p:cNvGrpSpPr/>
          <p:nvPr/>
        </p:nvGrpSpPr>
        <p:grpSpPr>
          <a:xfrm>
            <a:off x="8703643" y="5697456"/>
            <a:ext cx="422909" cy="191135"/>
            <a:chOff x="8703643" y="5697456"/>
            <a:chExt cx="422909" cy="191135"/>
          </a:xfrm>
        </p:grpSpPr>
        <p:pic>
          <p:nvPicPr>
            <p:cNvPr id="492" name="object 492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703643" y="5757245"/>
              <a:ext cx="115214" cy="130721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851102" y="5757237"/>
              <a:ext cx="116458" cy="128244"/>
            </a:xfrm>
            <a:prstGeom prst="rect">
              <a:avLst/>
            </a:prstGeom>
          </p:spPr>
        </p:pic>
        <p:pic>
          <p:nvPicPr>
            <p:cNvPr id="494" name="object 49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994846" y="5697456"/>
              <a:ext cx="131711" cy="190499"/>
            </a:xfrm>
            <a:prstGeom prst="rect">
              <a:avLst/>
            </a:prstGeom>
          </p:spPr>
        </p:pic>
      </p:grpSp>
      <p:grpSp>
        <p:nvGrpSpPr>
          <p:cNvPr id="495" name="object 495"/>
          <p:cNvGrpSpPr/>
          <p:nvPr/>
        </p:nvGrpSpPr>
        <p:grpSpPr>
          <a:xfrm>
            <a:off x="9229873" y="5697462"/>
            <a:ext cx="461645" cy="190500"/>
            <a:chOff x="9229873" y="5697462"/>
            <a:chExt cx="461645" cy="190500"/>
          </a:xfrm>
        </p:grpSpPr>
        <p:sp>
          <p:nvSpPr>
            <p:cNvPr id="496" name="object 496"/>
            <p:cNvSpPr/>
            <p:nvPr/>
          </p:nvSpPr>
          <p:spPr>
            <a:xfrm>
              <a:off x="9229873" y="5697462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" name="object 49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9289406" y="5757245"/>
              <a:ext cx="115214" cy="130721"/>
            </a:xfrm>
            <a:prstGeom prst="rect">
              <a:avLst/>
            </a:prstGeom>
          </p:spPr>
        </p:pic>
        <p:pic>
          <p:nvPicPr>
            <p:cNvPr id="498" name="object 49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9431913" y="5757245"/>
              <a:ext cx="116700" cy="130721"/>
            </a:xfrm>
            <a:prstGeom prst="rect">
              <a:avLst/>
            </a:prstGeom>
          </p:spPr>
        </p:pic>
        <p:pic>
          <p:nvPicPr>
            <p:cNvPr id="499" name="object 499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9573424" y="5697467"/>
              <a:ext cx="117817" cy="188010"/>
            </a:xfrm>
            <a:prstGeom prst="rect">
              <a:avLst/>
            </a:prstGeom>
          </p:spPr>
        </p:pic>
      </p:grpSp>
      <p:pic>
        <p:nvPicPr>
          <p:cNvPr id="500" name="object 500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1268443" y="5999778"/>
            <a:ext cx="245318" cy="192977"/>
          </a:xfrm>
          <a:prstGeom prst="rect">
            <a:avLst/>
          </a:prstGeom>
        </p:spPr>
      </p:pic>
      <p:grpSp>
        <p:nvGrpSpPr>
          <p:cNvPr id="501" name="object 501"/>
          <p:cNvGrpSpPr/>
          <p:nvPr/>
        </p:nvGrpSpPr>
        <p:grpSpPr>
          <a:xfrm>
            <a:off x="1605901" y="6027439"/>
            <a:ext cx="725805" cy="165735"/>
            <a:chOff x="1605901" y="6027439"/>
            <a:chExt cx="725805" cy="165735"/>
          </a:xfrm>
        </p:grpSpPr>
        <p:pic>
          <p:nvPicPr>
            <p:cNvPr id="502" name="object 50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605901" y="6027439"/>
              <a:ext cx="327055" cy="165328"/>
            </a:xfrm>
            <a:prstGeom prst="rect">
              <a:avLst/>
            </a:prstGeom>
          </p:spPr>
        </p:pic>
        <p:pic>
          <p:nvPicPr>
            <p:cNvPr id="503" name="object 503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957762" y="6064523"/>
              <a:ext cx="116459" cy="128244"/>
            </a:xfrm>
            <a:prstGeom prst="rect">
              <a:avLst/>
            </a:prstGeom>
          </p:spPr>
        </p:pic>
        <p:pic>
          <p:nvPicPr>
            <p:cNvPr id="504" name="object 50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06460" y="6062037"/>
              <a:ext cx="87439" cy="128244"/>
            </a:xfrm>
            <a:prstGeom prst="rect">
              <a:avLst/>
            </a:prstGeom>
          </p:spPr>
        </p:pic>
        <p:pic>
          <p:nvPicPr>
            <p:cNvPr id="505" name="object 5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14980" y="6062037"/>
              <a:ext cx="116459" cy="128244"/>
            </a:xfrm>
            <a:prstGeom prst="rect">
              <a:avLst/>
            </a:prstGeom>
          </p:spPr>
        </p:pic>
      </p:grpSp>
      <p:grpSp>
        <p:nvGrpSpPr>
          <p:cNvPr id="506" name="object 506"/>
          <p:cNvGrpSpPr/>
          <p:nvPr/>
        </p:nvGrpSpPr>
        <p:grpSpPr>
          <a:xfrm>
            <a:off x="2434755" y="6012434"/>
            <a:ext cx="179070" cy="178435"/>
            <a:chOff x="2434755" y="6012434"/>
            <a:chExt cx="179070" cy="178435"/>
          </a:xfrm>
        </p:grpSpPr>
        <p:sp>
          <p:nvSpPr>
            <p:cNvPr id="507" name="object 507"/>
            <p:cNvSpPr/>
            <p:nvPr/>
          </p:nvSpPr>
          <p:spPr>
            <a:xfrm>
              <a:off x="2434755" y="60124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8" name="object 50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97133" y="6062037"/>
              <a:ext cx="116459" cy="128244"/>
            </a:xfrm>
            <a:prstGeom prst="rect">
              <a:avLst/>
            </a:prstGeom>
          </p:spPr>
        </p:pic>
      </p:grpSp>
      <p:grpSp>
        <p:nvGrpSpPr>
          <p:cNvPr id="509" name="object 509"/>
          <p:cNvGrpSpPr/>
          <p:nvPr/>
        </p:nvGrpSpPr>
        <p:grpSpPr>
          <a:xfrm>
            <a:off x="2709471" y="6012434"/>
            <a:ext cx="1024890" cy="180340"/>
            <a:chOff x="2709471" y="6012434"/>
            <a:chExt cx="1024890" cy="180340"/>
          </a:xfrm>
        </p:grpSpPr>
        <p:pic>
          <p:nvPicPr>
            <p:cNvPr id="510" name="object 51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709471" y="6062036"/>
              <a:ext cx="109131" cy="130721"/>
            </a:xfrm>
            <a:prstGeom prst="rect">
              <a:avLst/>
            </a:prstGeom>
          </p:spPr>
        </p:pic>
        <p:pic>
          <p:nvPicPr>
            <p:cNvPr id="511" name="object 511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2838446" y="6062046"/>
              <a:ext cx="126263" cy="130721"/>
            </a:xfrm>
            <a:prstGeom prst="rect">
              <a:avLst/>
            </a:prstGeom>
          </p:spPr>
        </p:pic>
        <p:pic>
          <p:nvPicPr>
            <p:cNvPr id="512" name="object 512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2992111" y="6062037"/>
              <a:ext cx="230562" cy="128244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3243757" y="601243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7" y="177838"/>
                  </a:lnTo>
                  <a:lnTo>
                    <a:pt x="26797" y="52082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4" name="object 514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3301185" y="6062045"/>
              <a:ext cx="258960" cy="130722"/>
            </a:xfrm>
            <a:prstGeom prst="rect">
              <a:avLst/>
            </a:prstGeom>
          </p:spPr>
        </p:pic>
        <p:sp>
          <p:nvSpPr>
            <p:cNvPr id="515" name="object 515"/>
            <p:cNvSpPr/>
            <p:nvPr/>
          </p:nvSpPr>
          <p:spPr>
            <a:xfrm>
              <a:off x="3580104" y="6062040"/>
              <a:ext cx="153670" cy="130810"/>
            </a:xfrm>
            <a:custGeom>
              <a:avLst/>
              <a:gdLst/>
              <a:ahLst/>
              <a:cxnLst/>
              <a:rect l="l" t="t" r="r" b="b"/>
              <a:pathLst>
                <a:path w="153670" h="130810">
                  <a:moveTo>
                    <a:pt x="109131" y="93522"/>
                  </a:moveTo>
                  <a:lnTo>
                    <a:pt x="79997" y="59651"/>
                  </a:lnTo>
                  <a:lnTo>
                    <a:pt x="44907" y="51092"/>
                  </a:lnTo>
                  <a:lnTo>
                    <a:pt x="35737" y="47320"/>
                  </a:lnTo>
                  <a:lnTo>
                    <a:pt x="30314" y="42151"/>
                  </a:lnTo>
                  <a:lnTo>
                    <a:pt x="28524" y="34975"/>
                  </a:lnTo>
                  <a:lnTo>
                    <a:pt x="30429" y="28067"/>
                  </a:lnTo>
                  <a:lnTo>
                    <a:pt x="35763" y="23152"/>
                  </a:lnTo>
                  <a:lnTo>
                    <a:pt x="43954" y="20205"/>
                  </a:lnTo>
                  <a:lnTo>
                    <a:pt x="54444" y="19227"/>
                  </a:lnTo>
                  <a:lnTo>
                    <a:pt x="63614" y="19672"/>
                  </a:lnTo>
                  <a:lnTo>
                    <a:pt x="72669" y="21158"/>
                  </a:lnTo>
                  <a:lnTo>
                    <a:pt x="81826" y="23939"/>
                  </a:lnTo>
                  <a:lnTo>
                    <a:pt x="91274" y="28282"/>
                  </a:lnTo>
                  <a:lnTo>
                    <a:pt x="102184" y="12407"/>
                  </a:lnTo>
                  <a:lnTo>
                    <a:pt x="93116" y="7543"/>
                  </a:lnTo>
                  <a:lnTo>
                    <a:pt x="82461" y="3606"/>
                  </a:lnTo>
                  <a:lnTo>
                    <a:pt x="69735" y="965"/>
                  </a:lnTo>
                  <a:lnTo>
                    <a:pt x="54444" y="0"/>
                  </a:lnTo>
                  <a:lnTo>
                    <a:pt x="32588" y="2603"/>
                  </a:lnTo>
                  <a:lnTo>
                    <a:pt x="16929" y="9867"/>
                  </a:lnTo>
                  <a:lnTo>
                    <a:pt x="7493" y="20929"/>
                  </a:lnTo>
                  <a:lnTo>
                    <a:pt x="4330" y="34975"/>
                  </a:lnTo>
                  <a:lnTo>
                    <a:pt x="7112" y="48704"/>
                  </a:lnTo>
                  <a:lnTo>
                    <a:pt x="15875" y="59550"/>
                  </a:lnTo>
                  <a:lnTo>
                    <a:pt x="31229" y="67818"/>
                  </a:lnTo>
                  <a:lnTo>
                    <a:pt x="53822" y="73799"/>
                  </a:lnTo>
                  <a:lnTo>
                    <a:pt x="67741" y="76898"/>
                  </a:lnTo>
                  <a:lnTo>
                    <a:pt x="77431" y="80733"/>
                  </a:lnTo>
                  <a:lnTo>
                    <a:pt x="83108" y="86029"/>
                  </a:lnTo>
                  <a:lnTo>
                    <a:pt x="84950" y="93522"/>
                  </a:lnTo>
                  <a:lnTo>
                    <a:pt x="83477" y="101092"/>
                  </a:lnTo>
                  <a:lnTo>
                    <a:pt x="78397" y="106743"/>
                  </a:lnTo>
                  <a:lnTo>
                    <a:pt x="68783" y="110286"/>
                  </a:lnTo>
                  <a:lnTo>
                    <a:pt x="53695" y="111506"/>
                  </a:lnTo>
                  <a:lnTo>
                    <a:pt x="44246" y="110883"/>
                  </a:lnTo>
                  <a:lnTo>
                    <a:pt x="33464" y="108775"/>
                  </a:lnTo>
                  <a:lnTo>
                    <a:pt x="22110" y="104800"/>
                  </a:lnTo>
                  <a:lnTo>
                    <a:pt x="10909" y="98602"/>
                  </a:lnTo>
                  <a:lnTo>
                    <a:pt x="0" y="114477"/>
                  </a:lnTo>
                  <a:lnTo>
                    <a:pt x="11772" y="122097"/>
                  </a:lnTo>
                  <a:lnTo>
                    <a:pt x="24803" y="127114"/>
                  </a:lnTo>
                  <a:lnTo>
                    <a:pt x="38862" y="129882"/>
                  </a:lnTo>
                  <a:lnTo>
                    <a:pt x="53695" y="130721"/>
                  </a:lnTo>
                  <a:lnTo>
                    <a:pt x="76593" y="128574"/>
                  </a:lnTo>
                  <a:lnTo>
                    <a:pt x="94068" y="121881"/>
                  </a:lnTo>
                  <a:lnTo>
                    <a:pt x="105219" y="110324"/>
                  </a:lnTo>
                  <a:lnTo>
                    <a:pt x="109131" y="93522"/>
                  </a:lnTo>
                  <a:close/>
                </a:path>
                <a:path w="153670" h="130810">
                  <a:moveTo>
                    <a:pt x="153657" y="106553"/>
                  </a:moveTo>
                  <a:lnTo>
                    <a:pt x="147091" y="99974"/>
                  </a:lnTo>
                  <a:lnTo>
                    <a:pt x="138899" y="99974"/>
                  </a:lnTo>
                  <a:lnTo>
                    <a:pt x="130708" y="99974"/>
                  </a:lnTo>
                  <a:lnTo>
                    <a:pt x="124142" y="106553"/>
                  </a:lnTo>
                  <a:lnTo>
                    <a:pt x="124142" y="122923"/>
                  </a:lnTo>
                  <a:lnTo>
                    <a:pt x="130708" y="129489"/>
                  </a:lnTo>
                  <a:lnTo>
                    <a:pt x="147091" y="129489"/>
                  </a:lnTo>
                  <a:lnTo>
                    <a:pt x="153657" y="122923"/>
                  </a:lnTo>
                  <a:lnTo>
                    <a:pt x="153657" y="1065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6" name="object 516"/>
          <p:cNvGrpSpPr/>
          <p:nvPr/>
        </p:nvGrpSpPr>
        <p:grpSpPr>
          <a:xfrm>
            <a:off x="1268435" y="6383262"/>
            <a:ext cx="867410" cy="190500"/>
            <a:chOff x="1268435" y="6383262"/>
            <a:chExt cx="867410" cy="190500"/>
          </a:xfrm>
        </p:grpSpPr>
        <p:pic>
          <p:nvPicPr>
            <p:cNvPr id="517" name="object 51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68435" y="6390952"/>
              <a:ext cx="306087" cy="182816"/>
            </a:xfrm>
            <a:prstGeom prst="rect">
              <a:avLst/>
            </a:prstGeom>
          </p:spPr>
        </p:pic>
        <p:pic>
          <p:nvPicPr>
            <p:cNvPr id="518" name="object 51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01815" y="6445523"/>
              <a:ext cx="116459" cy="128244"/>
            </a:xfrm>
            <a:prstGeom prst="rect">
              <a:avLst/>
            </a:prstGeom>
          </p:spPr>
        </p:pic>
        <p:pic>
          <p:nvPicPr>
            <p:cNvPr id="519" name="object 51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50512" y="6443037"/>
              <a:ext cx="116459" cy="128244"/>
            </a:xfrm>
            <a:prstGeom prst="rect">
              <a:avLst/>
            </a:prstGeom>
          </p:spPr>
        </p:pic>
        <p:pic>
          <p:nvPicPr>
            <p:cNvPr id="520" name="object 52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894264" y="6443045"/>
              <a:ext cx="116700" cy="130721"/>
            </a:xfrm>
            <a:prstGeom prst="rect">
              <a:avLst/>
            </a:prstGeom>
          </p:spPr>
        </p:pic>
        <p:sp>
          <p:nvSpPr>
            <p:cNvPr id="521" name="object 521"/>
            <p:cNvSpPr/>
            <p:nvPr/>
          </p:nvSpPr>
          <p:spPr>
            <a:xfrm>
              <a:off x="2035772" y="6383274"/>
              <a:ext cx="99695" cy="188595"/>
            </a:xfrm>
            <a:custGeom>
              <a:avLst/>
              <a:gdLst/>
              <a:ahLst/>
              <a:cxnLst/>
              <a:rect l="l" t="t" r="r" b="b"/>
              <a:pathLst>
                <a:path w="99694" h="188595">
                  <a:moveTo>
                    <a:pt x="26797" y="62242"/>
                  </a:moveTo>
                  <a:lnTo>
                    <a:pt x="3352" y="62242"/>
                  </a:lnTo>
                  <a:lnTo>
                    <a:pt x="3352" y="187998"/>
                  </a:lnTo>
                  <a:lnTo>
                    <a:pt x="26797" y="187998"/>
                  </a:lnTo>
                  <a:lnTo>
                    <a:pt x="26797" y="62242"/>
                  </a:lnTo>
                  <a:close/>
                </a:path>
                <a:path w="99694" h="188595">
                  <a:moveTo>
                    <a:pt x="30137" y="16852"/>
                  </a:moveTo>
                  <a:lnTo>
                    <a:pt x="23444" y="10160"/>
                  </a:lnTo>
                  <a:lnTo>
                    <a:pt x="6692" y="10160"/>
                  </a:lnTo>
                  <a:lnTo>
                    <a:pt x="0" y="16852"/>
                  </a:lnTo>
                  <a:lnTo>
                    <a:pt x="0" y="33604"/>
                  </a:lnTo>
                  <a:lnTo>
                    <a:pt x="6692" y="40297"/>
                  </a:lnTo>
                  <a:lnTo>
                    <a:pt x="23444" y="40297"/>
                  </a:lnTo>
                  <a:lnTo>
                    <a:pt x="30137" y="33604"/>
                  </a:lnTo>
                  <a:lnTo>
                    <a:pt x="30137" y="16852"/>
                  </a:lnTo>
                  <a:close/>
                </a:path>
                <a:path w="99694" h="188595">
                  <a:moveTo>
                    <a:pt x="99593" y="168795"/>
                  </a:moveTo>
                  <a:lnTo>
                    <a:pt x="86067" y="168795"/>
                  </a:lnTo>
                  <a:lnTo>
                    <a:pt x="85826" y="161353"/>
                  </a:lnTo>
                  <a:lnTo>
                    <a:pt x="85826" y="0"/>
                  </a:lnTo>
                  <a:lnTo>
                    <a:pt x="62382" y="0"/>
                  </a:lnTo>
                  <a:lnTo>
                    <a:pt x="62382" y="153174"/>
                  </a:lnTo>
                  <a:lnTo>
                    <a:pt x="63195" y="166255"/>
                  </a:lnTo>
                  <a:lnTo>
                    <a:pt x="67094" y="177380"/>
                  </a:lnTo>
                  <a:lnTo>
                    <a:pt x="76187" y="185115"/>
                  </a:lnTo>
                  <a:lnTo>
                    <a:pt x="92646" y="188023"/>
                  </a:lnTo>
                  <a:lnTo>
                    <a:pt x="99593" y="188023"/>
                  </a:lnTo>
                  <a:lnTo>
                    <a:pt x="99593" y="1687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2" name="object 522"/>
          <p:cNvGrpSpPr/>
          <p:nvPr/>
        </p:nvGrpSpPr>
        <p:grpSpPr>
          <a:xfrm>
            <a:off x="2228752" y="6408439"/>
            <a:ext cx="753110" cy="165735"/>
            <a:chOff x="2228752" y="6408439"/>
            <a:chExt cx="753110" cy="165735"/>
          </a:xfrm>
        </p:grpSpPr>
        <p:pic>
          <p:nvPicPr>
            <p:cNvPr id="523" name="object 52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228752" y="6443045"/>
              <a:ext cx="115214" cy="130721"/>
            </a:xfrm>
            <a:prstGeom prst="rect">
              <a:avLst/>
            </a:prstGeom>
          </p:spPr>
        </p:pic>
        <p:pic>
          <p:nvPicPr>
            <p:cNvPr id="524" name="object 524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2368779" y="6443036"/>
              <a:ext cx="235634" cy="130721"/>
            </a:xfrm>
            <a:prstGeom prst="rect">
              <a:avLst/>
            </a:prstGeom>
          </p:spPr>
        </p:pic>
        <p:pic>
          <p:nvPicPr>
            <p:cNvPr id="525" name="object 525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2624258" y="6408439"/>
              <a:ext cx="357311" cy="165328"/>
            </a:xfrm>
            <a:prstGeom prst="rect">
              <a:avLst/>
            </a:prstGeom>
          </p:spPr>
        </p:pic>
      </p:grpSp>
      <p:grpSp>
        <p:nvGrpSpPr>
          <p:cNvPr id="526" name="object 526"/>
          <p:cNvGrpSpPr/>
          <p:nvPr/>
        </p:nvGrpSpPr>
        <p:grpSpPr>
          <a:xfrm>
            <a:off x="3077439" y="6383258"/>
            <a:ext cx="546100" cy="191135"/>
            <a:chOff x="3077439" y="6383258"/>
            <a:chExt cx="546100" cy="191135"/>
          </a:xfrm>
        </p:grpSpPr>
        <p:pic>
          <p:nvPicPr>
            <p:cNvPr id="527" name="object 527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3077439" y="6383258"/>
              <a:ext cx="116459" cy="188023"/>
            </a:xfrm>
            <a:prstGeom prst="rect">
              <a:avLst/>
            </a:prstGeom>
          </p:spPr>
        </p:pic>
        <p:pic>
          <p:nvPicPr>
            <p:cNvPr id="528" name="object 528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221187" y="6443045"/>
              <a:ext cx="401963" cy="130722"/>
            </a:xfrm>
            <a:prstGeom prst="rect">
              <a:avLst/>
            </a:prstGeom>
          </p:spPr>
        </p:pic>
      </p:grpSp>
      <p:grpSp>
        <p:nvGrpSpPr>
          <p:cNvPr id="529" name="object 529"/>
          <p:cNvGrpSpPr/>
          <p:nvPr/>
        </p:nvGrpSpPr>
        <p:grpSpPr>
          <a:xfrm>
            <a:off x="3721617" y="6383256"/>
            <a:ext cx="573405" cy="191135"/>
            <a:chOff x="3721617" y="6383256"/>
            <a:chExt cx="573405" cy="191135"/>
          </a:xfrm>
        </p:grpSpPr>
        <p:pic>
          <p:nvPicPr>
            <p:cNvPr id="530" name="object 53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21617" y="6383256"/>
              <a:ext cx="131711" cy="190500"/>
            </a:xfrm>
            <a:prstGeom prst="rect">
              <a:avLst/>
            </a:prstGeom>
          </p:spPr>
        </p:pic>
        <p:pic>
          <p:nvPicPr>
            <p:cNvPr id="531" name="object 53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875655" y="6443046"/>
              <a:ext cx="126263" cy="130721"/>
            </a:xfrm>
            <a:prstGeom prst="rect">
              <a:avLst/>
            </a:prstGeom>
          </p:spPr>
        </p:pic>
        <p:pic>
          <p:nvPicPr>
            <p:cNvPr id="532" name="object 532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024359" y="6443046"/>
              <a:ext cx="126263" cy="130721"/>
            </a:xfrm>
            <a:prstGeom prst="rect">
              <a:avLst/>
            </a:prstGeom>
          </p:spPr>
        </p:pic>
        <p:pic>
          <p:nvPicPr>
            <p:cNvPr id="533" name="object 53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78023" y="6443037"/>
              <a:ext cx="116459" cy="128244"/>
            </a:xfrm>
            <a:prstGeom prst="rect">
              <a:avLst/>
            </a:prstGeom>
          </p:spPr>
        </p:pic>
      </p:grpSp>
      <p:grpSp>
        <p:nvGrpSpPr>
          <p:cNvPr id="534" name="object 534"/>
          <p:cNvGrpSpPr/>
          <p:nvPr/>
        </p:nvGrpSpPr>
        <p:grpSpPr>
          <a:xfrm>
            <a:off x="4392837" y="6383256"/>
            <a:ext cx="894080" cy="191135"/>
            <a:chOff x="4392837" y="6383256"/>
            <a:chExt cx="894080" cy="191135"/>
          </a:xfrm>
        </p:grpSpPr>
        <p:pic>
          <p:nvPicPr>
            <p:cNvPr id="535" name="object 53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392837" y="6443045"/>
              <a:ext cx="115214" cy="130721"/>
            </a:xfrm>
            <a:prstGeom prst="rect">
              <a:avLst/>
            </a:prstGeom>
          </p:spPr>
        </p:pic>
        <p:sp>
          <p:nvSpPr>
            <p:cNvPr id="536" name="object 536"/>
            <p:cNvSpPr/>
            <p:nvPr/>
          </p:nvSpPr>
          <p:spPr>
            <a:xfrm>
              <a:off x="4540288" y="6383273"/>
              <a:ext cx="102235" cy="188595"/>
            </a:xfrm>
            <a:custGeom>
              <a:avLst/>
              <a:gdLst/>
              <a:ahLst/>
              <a:cxnLst/>
              <a:rect l="l" t="t" r="r" b="b"/>
              <a:pathLst>
                <a:path w="102235" h="188595">
                  <a:moveTo>
                    <a:pt x="37211" y="168795"/>
                  </a:move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lnTo>
                    <a:pt x="0" y="0"/>
                  </a:lnTo>
                  <a:lnTo>
                    <a:pt x="0" y="153174"/>
                  </a:lnTo>
                  <a:lnTo>
                    <a:pt x="825" y="166255"/>
                  </a:lnTo>
                  <a:lnTo>
                    <a:pt x="4711" y="177380"/>
                  </a:lnTo>
                  <a:lnTo>
                    <a:pt x="13817" y="185115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close/>
                </a:path>
                <a:path w="102235" h="188595">
                  <a:moveTo>
                    <a:pt x="101714" y="168795"/>
                  </a:moveTo>
                  <a:lnTo>
                    <a:pt x="88188" y="168795"/>
                  </a:lnTo>
                  <a:lnTo>
                    <a:pt x="87947" y="161353"/>
                  </a:lnTo>
                  <a:lnTo>
                    <a:pt x="87947" y="0"/>
                  </a:lnTo>
                  <a:lnTo>
                    <a:pt x="64503" y="0"/>
                  </a:lnTo>
                  <a:lnTo>
                    <a:pt x="64503" y="153174"/>
                  </a:lnTo>
                  <a:lnTo>
                    <a:pt x="65316" y="166255"/>
                  </a:lnTo>
                  <a:lnTo>
                    <a:pt x="69215" y="177380"/>
                  </a:lnTo>
                  <a:lnTo>
                    <a:pt x="78308" y="185115"/>
                  </a:lnTo>
                  <a:lnTo>
                    <a:pt x="94767" y="188023"/>
                  </a:lnTo>
                  <a:lnTo>
                    <a:pt x="101714" y="188023"/>
                  </a:lnTo>
                  <a:lnTo>
                    <a:pt x="101714" y="1687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7" name="object 53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664329" y="6443046"/>
              <a:ext cx="468311" cy="130721"/>
            </a:xfrm>
            <a:prstGeom prst="rect">
              <a:avLst/>
            </a:prstGeom>
          </p:spPr>
        </p:pic>
        <p:pic>
          <p:nvPicPr>
            <p:cNvPr id="538" name="object 5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55081" y="6383256"/>
              <a:ext cx="131711" cy="190500"/>
            </a:xfrm>
            <a:prstGeom prst="rect">
              <a:avLst/>
            </a:prstGeom>
          </p:spPr>
        </p:pic>
      </p:grpSp>
      <p:pic>
        <p:nvPicPr>
          <p:cNvPr id="539" name="object 539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5382666" y="6408439"/>
            <a:ext cx="88430" cy="165328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26455" y="6443037"/>
            <a:ext cx="87439" cy="128244"/>
          </a:xfrm>
          <a:prstGeom prst="rect">
            <a:avLst/>
          </a:prstGeom>
        </p:spPr>
      </p:pic>
      <p:pic>
        <p:nvPicPr>
          <p:cNvPr id="541" name="object 541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5490945" y="6443047"/>
            <a:ext cx="137160" cy="130708"/>
          </a:xfrm>
          <a:prstGeom prst="rect">
            <a:avLst/>
          </a:prstGeom>
        </p:spPr>
      </p:pic>
      <p:grpSp>
        <p:nvGrpSpPr>
          <p:cNvPr id="542" name="object 542"/>
          <p:cNvGrpSpPr/>
          <p:nvPr/>
        </p:nvGrpSpPr>
        <p:grpSpPr>
          <a:xfrm>
            <a:off x="5834983" y="6383256"/>
            <a:ext cx="921385" cy="191135"/>
            <a:chOff x="5834983" y="6383256"/>
            <a:chExt cx="921385" cy="191135"/>
          </a:xfrm>
        </p:grpSpPr>
        <p:pic>
          <p:nvPicPr>
            <p:cNvPr id="543" name="object 543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834983" y="6445522"/>
              <a:ext cx="116459" cy="128244"/>
            </a:xfrm>
            <a:prstGeom prst="rect">
              <a:avLst/>
            </a:prstGeom>
          </p:spPr>
        </p:pic>
        <p:pic>
          <p:nvPicPr>
            <p:cNvPr id="544" name="object 5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83681" y="6443037"/>
              <a:ext cx="116459" cy="128244"/>
            </a:xfrm>
            <a:prstGeom prst="rect">
              <a:avLst/>
            </a:prstGeom>
          </p:spPr>
        </p:pic>
        <p:pic>
          <p:nvPicPr>
            <p:cNvPr id="545" name="object 54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127424" y="6383256"/>
              <a:ext cx="131711" cy="190500"/>
            </a:xfrm>
            <a:prstGeom prst="rect">
              <a:avLst/>
            </a:prstGeom>
          </p:spPr>
        </p:pic>
        <p:pic>
          <p:nvPicPr>
            <p:cNvPr id="546" name="object 546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6286431" y="6443047"/>
              <a:ext cx="331999" cy="130708"/>
            </a:xfrm>
            <a:prstGeom prst="rect">
              <a:avLst/>
            </a:prstGeom>
          </p:spPr>
        </p:pic>
        <p:pic>
          <p:nvPicPr>
            <p:cNvPr id="547" name="object 5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39516" y="6443037"/>
              <a:ext cx="116458" cy="128244"/>
            </a:xfrm>
            <a:prstGeom prst="rect">
              <a:avLst/>
            </a:prstGeom>
          </p:spPr>
        </p:pic>
      </p:grpSp>
      <p:grpSp>
        <p:nvGrpSpPr>
          <p:cNvPr id="548" name="object 548"/>
          <p:cNvGrpSpPr/>
          <p:nvPr/>
        </p:nvGrpSpPr>
        <p:grpSpPr>
          <a:xfrm>
            <a:off x="6854329" y="6383256"/>
            <a:ext cx="422909" cy="191135"/>
            <a:chOff x="6854329" y="6383256"/>
            <a:chExt cx="422909" cy="191135"/>
          </a:xfrm>
        </p:grpSpPr>
        <p:pic>
          <p:nvPicPr>
            <p:cNvPr id="549" name="object 54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854329" y="6443045"/>
              <a:ext cx="115214" cy="130721"/>
            </a:xfrm>
            <a:prstGeom prst="rect">
              <a:avLst/>
            </a:prstGeom>
          </p:spPr>
        </p:pic>
        <p:pic>
          <p:nvPicPr>
            <p:cNvPr id="550" name="object 5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01789" y="6443037"/>
              <a:ext cx="116458" cy="128244"/>
            </a:xfrm>
            <a:prstGeom prst="rect">
              <a:avLst/>
            </a:prstGeom>
          </p:spPr>
        </p:pic>
        <p:pic>
          <p:nvPicPr>
            <p:cNvPr id="551" name="object 5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45533" y="6383256"/>
              <a:ext cx="131711" cy="190500"/>
            </a:xfrm>
            <a:prstGeom prst="rect">
              <a:avLst/>
            </a:prstGeom>
          </p:spPr>
        </p:pic>
      </p:grpSp>
      <p:grpSp>
        <p:nvGrpSpPr>
          <p:cNvPr id="552" name="object 552"/>
          <p:cNvGrpSpPr/>
          <p:nvPr/>
        </p:nvGrpSpPr>
        <p:grpSpPr>
          <a:xfrm>
            <a:off x="7380556" y="6383258"/>
            <a:ext cx="546100" cy="191135"/>
            <a:chOff x="7380556" y="6383258"/>
            <a:chExt cx="546100" cy="191135"/>
          </a:xfrm>
        </p:grpSpPr>
        <p:pic>
          <p:nvPicPr>
            <p:cNvPr id="553" name="object 553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380556" y="6383258"/>
              <a:ext cx="116458" cy="188023"/>
            </a:xfrm>
            <a:prstGeom prst="rect">
              <a:avLst/>
            </a:prstGeom>
          </p:spPr>
        </p:pic>
        <p:pic>
          <p:nvPicPr>
            <p:cNvPr id="554" name="object 554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7524303" y="6443045"/>
              <a:ext cx="401963" cy="130722"/>
            </a:xfrm>
            <a:prstGeom prst="rect">
              <a:avLst/>
            </a:prstGeom>
          </p:spPr>
        </p:pic>
      </p:grpSp>
      <p:grpSp>
        <p:nvGrpSpPr>
          <p:cNvPr id="555" name="object 555"/>
          <p:cNvGrpSpPr/>
          <p:nvPr/>
        </p:nvGrpSpPr>
        <p:grpSpPr>
          <a:xfrm>
            <a:off x="8024733" y="6383256"/>
            <a:ext cx="941705" cy="191135"/>
            <a:chOff x="8024733" y="6383256"/>
            <a:chExt cx="941705" cy="191135"/>
          </a:xfrm>
        </p:grpSpPr>
        <p:pic>
          <p:nvPicPr>
            <p:cNvPr id="556" name="object 5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024733" y="6383256"/>
              <a:ext cx="131711" cy="190500"/>
            </a:xfrm>
            <a:prstGeom prst="rect">
              <a:avLst/>
            </a:prstGeom>
          </p:spPr>
        </p:pic>
        <p:pic>
          <p:nvPicPr>
            <p:cNvPr id="557" name="object 557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8178771" y="6443046"/>
              <a:ext cx="126263" cy="130721"/>
            </a:xfrm>
            <a:prstGeom prst="rect">
              <a:avLst/>
            </a:prstGeom>
          </p:spPr>
        </p:pic>
        <p:pic>
          <p:nvPicPr>
            <p:cNvPr id="558" name="object 558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8327483" y="6443045"/>
              <a:ext cx="269866" cy="130721"/>
            </a:xfrm>
            <a:prstGeom prst="rect">
              <a:avLst/>
            </a:prstGeom>
          </p:spPr>
        </p:pic>
        <p:pic>
          <p:nvPicPr>
            <p:cNvPr id="559" name="object 559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8624639" y="6443046"/>
              <a:ext cx="187896" cy="128231"/>
            </a:xfrm>
            <a:prstGeom prst="rect">
              <a:avLst/>
            </a:prstGeom>
          </p:spPr>
        </p:pic>
        <p:pic>
          <p:nvPicPr>
            <p:cNvPr id="560" name="object 560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8839816" y="6443046"/>
              <a:ext cx="126263" cy="130721"/>
            </a:xfrm>
            <a:prstGeom prst="rect">
              <a:avLst/>
            </a:prstGeom>
          </p:spPr>
        </p:pic>
      </p:grpSp>
      <p:sp>
        <p:nvSpPr>
          <p:cNvPr id="561" name="object 561"/>
          <p:cNvSpPr/>
          <p:nvPr/>
        </p:nvSpPr>
        <p:spPr>
          <a:xfrm>
            <a:off x="1273392" y="6796022"/>
            <a:ext cx="24765" cy="80010"/>
          </a:xfrm>
          <a:custGeom>
            <a:avLst/>
            <a:gdLst/>
            <a:ahLst/>
            <a:cxnLst/>
            <a:rect l="l" t="t" r="r" b="b"/>
            <a:pathLst>
              <a:path w="24765" h="80009">
                <a:moveTo>
                  <a:pt x="0" y="80010"/>
                </a:moveTo>
                <a:lnTo>
                  <a:pt x="24688" y="80010"/>
                </a:lnTo>
                <a:lnTo>
                  <a:pt x="24688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2" name="object 562"/>
          <p:cNvGrpSpPr/>
          <p:nvPr/>
        </p:nvGrpSpPr>
        <p:grpSpPr>
          <a:xfrm>
            <a:off x="1273392" y="6688058"/>
            <a:ext cx="754380" cy="191135"/>
            <a:chOff x="1273392" y="6688058"/>
            <a:chExt cx="754380" cy="191135"/>
          </a:xfrm>
        </p:grpSpPr>
        <p:sp>
          <p:nvSpPr>
            <p:cNvPr id="563" name="object 563"/>
            <p:cNvSpPr/>
            <p:nvPr/>
          </p:nvSpPr>
          <p:spPr>
            <a:xfrm>
              <a:off x="1273390" y="6698233"/>
              <a:ext cx="144145" cy="177800"/>
            </a:xfrm>
            <a:custGeom>
              <a:avLst/>
              <a:gdLst/>
              <a:ahLst/>
              <a:cxnLst/>
              <a:rect l="l" t="t" r="r" b="b"/>
              <a:pathLst>
                <a:path w="144144" h="177800">
                  <a:moveTo>
                    <a:pt x="143992" y="0"/>
                  </a:moveTo>
                  <a:lnTo>
                    <a:pt x="119316" y="0"/>
                  </a:lnTo>
                  <a:lnTo>
                    <a:pt x="119316" y="76200"/>
                  </a:lnTo>
                  <a:lnTo>
                    <a:pt x="24688" y="76200"/>
                  </a:lnTo>
                  <a:lnTo>
                    <a:pt x="24688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0" y="97790"/>
                  </a:lnTo>
                  <a:lnTo>
                    <a:pt x="119316" y="97790"/>
                  </a:lnTo>
                  <a:lnTo>
                    <a:pt x="119316" y="177800"/>
                  </a:lnTo>
                  <a:lnTo>
                    <a:pt x="143992" y="177800"/>
                  </a:lnTo>
                  <a:lnTo>
                    <a:pt x="143992" y="97790"/>
                  </a:lnTo>
                  <a:lnTo>
                    <a:pt x="143992" y="76200"/>
                  </a:lnTo>
                  <a:lnTo>
                    <a:pt x="14399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4" name="object 564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444671" y="6747846"/>
              <a:ext cx="126263" cy="130721"/>
            </a:xfrm>
            <a:prstGeom prst="rect">
              <a:avLst/>
            </a:prstGeom>
          </p:spPr>
        </p:pic>
        <p:pic>
          <p:nvPicPr>
            <p:cNvPr id="565" name="object 56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593380" y="6747844"/>
              <a:ext cx="115214" cy="130721"/>
            </a:xfrm>
            <a:prstGeom prst="rect">
              <a:avLst/>
            </a:prstGeom>
          </p:spPr>
        </p:pic>
        <p:sp>
          <p:nvSpPr>
            <p:cNvPr id="566" name="object 566"/>
            <p:cNvSpPr/>
            <p:nvPr/>
          </p:nvSpPr>
          <p:spPr>
            <a:xfrm>
              <a:off x="1740842" y="6688062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797893" y="6713238"/>
              <a:ext cx="88430" cy="165328"/>
            </a:xfrm>
            <a:prstGeom prst="rect">
              <a:avLst/>
            </a:prstGeom>
          </p:spPr>
        </p:pic>
        <p:pic>
          <p:nvPicPr>
            <p:cNvPr id="568" name="object 56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911122" y="6688058"/>
              <a:ext cx="116459" cy="188023"/>
            </a:xfrm>
            <a:prstGeom prst="rect">
              <a:avLst/>
            </a:prstGeom>
          </p:spPr>
        </p:pic>
      </p:grpSp>
      <p:pic>
        <p:nvPicPr>
          <p:cNvPr id="569" name="object 569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2128413" y="6695748"/>
            <a:ext cx="161239" cy="182816"/>
          </a:xfrm>
          <a:prstGeom prst="rect">
            <a:avLst/>
          </a:prstGeom>
        </p:spPr>
      </p:pic>
      <p:grpSp>
        <p:nvGrpSpPr>
          <p:cNvPr id="570" name="object 570"/>
          <p:cNvGrpSpPr/>
          <p:nvPr/>
        </p:nvGrpSpPr>
        <p:grpSpPr>
          <a:xfrm>
            <a:off x="2374351" y="6685578"/>
            <a:ext cx="781050" cy="256540"/>
            <a:chOff x="2374351" y="6685578"/>
            <a:chExt cx="781050" cy="256540"/>
          </a:xfrm>
        </p:grpSpPr>
        <p:pic>
          <p:nvPicPr>
            <p:cNvPr id="571" name="object 571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2374351" y="6695748"/>
              <a:ext cx="138785" cy="182816"/>
            </a:xfrm>
            <a:prstGeom prst="rect">
              <a:avLst/>
            </a:prstGeom>
          </p:spPr>
        </p:pic>
        <p:pic>
          <p:nvPicPr>
            <p:cNvPr id="572" name="object 57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532982" y="6747845"/>
              <a:ext cx="115214" cy="130721"/>
            </a:xfrm>
            <a:prstGeom prst="rect">
              <a:avLst/>
            </a:prstGeom>
          </p:spPr>
        </p:pic>
        <p:pic>
          <p:nvPicPr>
            <p:cNvPr id="573" name="object 573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2673005" y="6685578"/>
              <a:ext cx="482074" cy="256479"/>
            </a:xfrm>
            <a:prstGeom prst="rect">
              <a:avLst/>
            </a:prstGeom>
          </p:spPr>
        </p:pic>
      </p:grpSp>
      <p:grpSp>
        <p:nvGrpSpPr>
          <p:cNvPr id="574" name="object 574"/>
          <p:cNvGrpSpPr/>
          <p:nvPr/>
        </p:nvGrpSpPr>
        <p:grpSpPr>
          <a:xfrm>
            <a:off x="3247224" y="6698233"/>
            <a:ext cx="759460" cy="180340"/>
            <a:chOff x="3247224" y="6698233"/>
            <a:chExt cx="759460" cy="180340"/>
          </a:xfrm>
        </p:grpSpPr>
        <p:sp>
          <p:nvSpPr>
            <p:cNvPr id="575" name="object 575"/>
            <p:cNvSpPr/>
            <p:nvPr/>
          </p:nvSpPr>
          <p:spPr>
            <a:xfrm>
              <a:off x="3247224" y="6698233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4">
                  <a:moveTo>
                    <a:pt x="26796" y="52082"/>
                  </a:moveTo>
                  <a:lnTo>
                    <a:pt x="3352" y="52082"/>
                  </a:lnTo>
                  <a:lnTo>
                    <a:pt x="3352" y="177838"/>
                  </a:lnTo>
                  <a:lnTo>
                    <a:pt x="26796" y="177838"/>
                  </a:lnTo>
                  <a:lnTo>
                    <a:pt x="26796" y="52082"/>
                  </a:lnTo>
                  <a:close/>
                </a:path>
                <a:path w="30479" h="178434">
                  <a:moveTo>
                    <a:pt x="23444" y="0"/>
                  </a:moveTo>
                  <a:lnTo>
                    <a:pt x="6705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49" y="23444"/>
                  </a:lnTo>
                  <a:lnTo>
                    <a:pt x="30149" y="6692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6" name="object 576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3302180" y="6747836"/>
              <a:ext cx="235634" cy="130721"/>
            </a:xfrm>
            <a:prstGeom prst="rect">
              <a:avLst/>
            </a:prstGeom>
          </p:spPr>
        </p:pic>
        <p:pic>
          <p:nvPicPr>
            <p:cNvPr id="577" name="object 57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562625" y="6750322"/>
              <a:ext cx="116459" cy="128244"/>
            </a:xfrm>
            <a:prstGeom prst="rect">
              <a:avLst/>
            </a:prstGeom>
          </p:spPr>
        </p:pic>
        <p:pic>
          <p:nvPicPr>
            <p:cNvPr id="578" name="object 57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3706362" y="6747846"/>
              <a:ext cx="126263" cy="130721"/>
            </a:xfrm>
            <a:prstGeom prst="rect">
              <a:avLst/>
            </a:prstGeom>
          </p:spPr>
        </p:pic>
        <p:sp>
          <p:nvSpPr>
            <p:cNvPr id="579" name="object 579"/>
            <p:cNvSpPr/>
            <p:nvPr/>
          </p:nvSpPr>
          <p:spPr>
            <a:xfrm>
              <a:off x="3852595" y="6747839"/>
              <a:ext cx="153670" cy="130810"/>
            </a:xfrm>
            <a:custGeom>
              <a:avLst/>
              <a:gdLst/>
              <a:ahLst/>
              <a:cxnLst/>
              <a:rect l="l" t="t" r="r" b="b"/>
              <a:pathLst>
                <a:path w="153670" h="130809">
                  <a:moveTo>
                    <a:pt x="109131" y="93522"/>
                  </a:moveTo>
                  <a:lnTo>
                    <a:pt x="79984" y="59651"/>
                  </a:lnTo>
                  <a:lnTo>
                    <a:pt x="44894" y="51092"/>
                  </a:lnTo>
                  <a:lnTo>
                    <a:pt x="35725" y="47320"/>
                  </a:lnTo>
                  <a:lnTo>
                    <a:pt x="30302" y="42151"/>
                  </a:lnTo>
                  <a:lnTo>
                    <a:pt x="28524" y="34975"/>
                  </a:lnTo>
                  <a:lnTo>
                    <a:pt x="30416" y="28067"/>
                  </a:lnTo>
                  <a:lnTo>
                    <a:pt x="35750" y="23152"/>
                  </a:lnTo>
                  <a:lnTo>
                    <a:pt x="43954" y="20205"/>
                  </a:lnTo>
                  <a:lnTo>
                    <a:pt x="54444" y="19227"/>
                  </a:lnTo>
                  <a:lnTo>
                    <a:pt x="63614" y="19672"/>
                  </a:lnTo>
                  <a:lnTo>
                    <a:pt x="72669" y="21158"/>
                  </a:lnTo>
                  <a:lnTo>
                    <a:pt x="81813" y="23939"/>
                  </a:lnTo>
                  <a:lnTo>
                    <a:pt x="91274" y="28282"/>
                  </a:lnTo>
                  <a:lnTo>
                    <a:pt x="102184" y="12407"/>
                  </a:lnTo>
                  <a:lnTo>
                    <a:pt x="93103" y="7543"/>
                  </a:lnTo>
                  <a:lnTo>
                    <a:pt x="82448" y="3606"/>
                  </a:lnTo>
                  <a:lnTo>
                    <a:pt x="69723" y="965"/>
                  </a:lnTo>
                  <a:lnTo>
                    <a:pt x="54444" y="0"/>
                  </a:lnTo>
                  <a:lnTo>
                    <a:pt x="32575" y="2603"/>
                  </a:lnTo>
                  <a:lnTo>
                    <a:pt x="16916" y="9867"/>
                  </a:lnTo>
                  <a:lnTo>
                    <a:pt x="7480" y="20929"/>
                  </a:lnTo>
                  <a:lnTo>
                    <a:pt x="4330" y="34975"/>
                  </a:lnTo>
                  <a:lnTo>
                    <a:pt x="7099" y="48704"/>
                  </a:lnTo>
                  <a:lnTo>
                    <a:pt x="15862" y="59550"/>
                  </a:lnTo>
                  <a:lnTo>
                    <a:pt x="31216" y="67818"/>
                  </a:lnTo>
                  <a:lnTo>
                    <a:pt x="53822" y="73799"/>
                  </a:lnTo>
                  <a:lnTo>
                    <a:pt x="67729" y="76898"/>
                  </a:lnTo>
                  <a:lnTo>
                    <a:pt x="77419" y="80733"/>
                  </a:lnTo>
                  <a:lnTo>
                    <a:pt x="83096" y="86029"/>
                  </a:lnTo>
                  <a:lnTo>
                    <a:pt x="84950" y="93522"/>
                  </a:lnTo>
                  <a:lnTo>
                    <a:pt x="83464" y="101092"/>
                  </a:lnTo>
                  <a:lnTo>
                    <a:pt x="78384" y="106743"/>
                  </a:lnTo>
                  <a:lnTo>
                    <a:pt x="68770" y="110286"/>
                  </a:lnTo>
                  <a:lnTo>
                    <a:pt x="53695" y="111506"/>
                  </a:lnTo>
                  <a:lnTo>
                    <a:pt x="44234" y="110883"/>
                  </a:lnTo>
                  <a:lnTo>
                    <a:pt x="33464" y="108775"/>
                  </a:lnTo>
                  <a:lnTo>
                    <a:pt x="22098" y="104800"/>
                  </a:lnTo>
                  <a:lnTo>
                    <a:pt x="10909" y="98602"/>
                  </a:lnTo>
                  <a:lnTo>
                    <a:pt x="0" y="114477"/>
                  </a:lnTo>
                  <a:lnTo>
                    <a:pt x="11760" y="122097"/>
                  </a:lnTo>
                  <a:lnTo>
                    <a:pt x="24790" y="127114"/>
                  </a:lnTo>
                  <a:lnTo>
                    <a:pt x="38849" y="129882"/>
                  </a:lnTo>
                  <a:lnTo>
                    <a:pt x="53695" y="130721"/>
                  </a:lnTo>
                  <a:lnTo>
                    <a:pt x="76581" y="128574"/>
                  </a:lnTo>
                  <a:lnTo>
                    <a:pt x="94056" y="121881"/>
                  </a:lnTo>
                  <a:lnTo>
                    <a:pt x="105206" y="110324"/>
                  </a:lnTo>
                  <a:lnTo>
                    <a:pt x="109131" y="93522"/>
                  </a:lnTo>
                  <a:close/>
                </a:path>
                <a:path w="153670" h="130809">
                  <a:moveTo>
                    <a:pt x="153657" y="106553"/>
                  </a:moveTo>
                  <a:lnTo>
                    <a:pt x="147091" y="99974"/>
                  </a:lnTo>
                  <a:lnTo>
                    <a:pt x="138899" y="99974"/>
                  </a:lnTo>
                  <a:lnTo>
                    <a:pt x="130708" y="99974"/>
                  </a:lnTo>
                  <a:lnTo>
                    <a:pt x="124142" y="106553"/>
                  </a:lnTo>
                  <a:lnTo>
                    <a:pt x="124142" y="122923"/>
                  </a:lnTo>
                  <a:lnTo>
                    <a:pt x="130708" y="129489"/>
                  </a:lnTo>
                  <a:lnTo>
                    <a:pt x="147091" y="129489"/>
                  </a:lnTo>
                  <a:lnTo>
                    <a:pt x="153657" y="122923"/>
                  </a:lnTo>
                  <a:lnTo>
                    <a:pt x="153657" y="1065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0" name="object 58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113" y="1887043"/>
            <a:ext cx="149428" cy="149428"/>
          </a:xfrm>
          <a:prstGeom prst="rect">
            <a:avLst/>
          </a:prstGeom>
        </p:spPr>
      </p:pic>
      <p:pic>
        <p:nvPicPr>
          <p:cNvPr id="581" name="object 581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878113" y="2267336"/>
            <a:ext cx="149428" cy="149428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113" y="2647627"/>
            <a:ext cx="149428" cy="149428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878113" y="3027920"/>
            <a:ext cx="149428" cy="149428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878113" y="3408212"/>
            <a:ext cx="149428" cy="149428"/>
          </a:xfrm>
          <a:prstGeom prst="rect">
            <a:avLst/>
          </a:prstGeom>
        </p:spPr>
      </p:pic>
      <p:pic>
        <p:nvPicPr>
          <p:cNvPr id="585" name="object 585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878113" y="3788505"/>
            <a:ext cx="149428" cy="149428"/>
          </a:xfrm>
          <a:prstGeom prst="rect">
            <a:avLst/>
          </a:prstGeom>
        </p:spPr>
      </p:pic>
      <p:pic>
        <p:nvPicPr>
          <p:cNvPr id="586" name="object 586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878113" y="5033337"/>
            <a:ext cx="149428" cy="149428"/>
          </a:xfrm>
          <a:prstGeom prst="rect">
            <a:avLst/>
          </a:prstGeom>
        </p:spPr>
      </p:pic>
      <p:pic>
        <p:nvPicPr>
          <p:cNvPr id="587" name="object 58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113" y="5724234"/>
            <a:ext cx="149428" cy="149428"/>
          </a:xfrm>
          <a:prstGeom prst="rect">
            <a:avLst/>
          </a:prstGeom>
        </p:spPr>
      </p:pic>
      <p:pic>
        <p:nvPicPr>
          <p:cNvPr id="588" name="object 588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878113" y="6415130"/>
            <a:ext cx="149428" cy="149428"/>
          </a:xfrm>
          <a:prstGeom prst="rect">
            <a:avLst/>
          </a:prstGeom>
        </p:spPr>
      </p:pic>
      <p:grpSp>
        <p:nvGrpSpPr>
          <p:cNvPr id="589" name="object 589"/>
          <p:cNvGrpSpPr/>
          <p:nvPr/>
        </p:nvGrpSpPr>
        <p:grpSpPr>
          <a:xfrm>
            <a:off x="856174" y="4647554"/>
            <a:ext cx="868044" cy="230504"/>
            <a:chOff x="856174" y="4647554"/>
            <a:chExt cx="868044" cy="230504"/>
          </a:xfrm>
        </p:grpSpPr>
        <p:pic>
          <p:nvPicPr>
            <p:cNvPr id="590" name="object 590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856174" y="4655299"/>
              <a:ext cx="172935" cy="222338"/>
            </a:xfrm>
            <a:prstGeom prst="rect">
              <a:avLst/>
            </a:prstGeom>
          </p:spPr>
        </p:pic>
        <p:pic>
          <p:nvPicPr>
            <p:cNvPr id="591" name="object 591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049940" y="4718101"/>
              <a:ext cx="169671" cy="158051"/>
            </a:xfrm>
            <a:prstGeom prst="rect">
              <a:avLst/>
            </a:prstGeom>
          </p:spPr>
        </p:pic>
        <p:pic>
          <p:nvPicPr>
            <p:cNvPr id="592" name="object 592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243417" y="4718100"/>
              <a:ext cx="147637" cy="158051"/>
            </a:xfrm>
            <a:prstGeom prst="rect">
              <a:avLst/>
            </a:prstGeom>
          </p:spPr>
        </p:pic>
        <p:sp>
          <p:nvSpPr>
            <p:cNvPr id="593" name="object 593"/>
            <p:cNvSpPr/>
            <p:nvPr/>
          </p:nvSpPr>
          <p:spPr>
            <a:xfrm>
              <a:off x="1417853" y="4653800"/>
              <a:ext cx="43815" cy="219710"/>
            </a:xfrm>
            <a:custGeom>
              <a:avLst/>
              <a:gdLst/>
              <a:ahLst/>
              <a:cxnLst/>
              <a:rect l="l" t="t" r="r" b="b"/>
              <a:pathLst>
                <a:path w="43815" h="219710">
                  <a:moveTo>
                    <a:pt x="40614" y="67271"/>
                  </a:moveTo>
                  <a:lnTo>
                    <a:pt x="3263" y="67271"/>
                  </a:lnTo>
                  <a:lnTo>
                    <a:pt x="3263" y="219379"/>
                  </a:lnTo>
                  <a:lnTo>
                    <a:pt x="40614" y="219379"/>
                  </a:lnTo>
                  <a:lnTo>
                    <a:pt x="40614" y="67271"/>
                  </a:lnTo>
                  <a:close/>
                </a:path>
                <a:path w="43815" h="219710">
                  <a:moveTo>
                    <a:pt x="21869" y="0"/>
                  </a:moveTo>
                  <a:lnTo>
                    <a:pt x="13367" y="1724"/>
                  </a:lnTo>
                  <a:lnTo>
                    <a:pt x="6415" y="6421"/>
                  </a:lnTo>
                  <a:lnTo>
                    <a:pt x="1722" y="13378"/>
                  </a:lnTo>
                  <a:lnTo>
                    <a:pt x="0" y="21882"/>
                  </a:lnTo>
                  <a:lnTo>
                    <a:pt x="1722" y="30385"/>
                  </a:lnTo>
                  <a:lnTo>
                    <a:pt x="6415" y="37342"/>
                  </a:lnTo>
                  <a:lnTo>
                    <a:pt x="13367" y="42039"/>
                  </a:lnTo>
                  <a:lnTo>
                    <a:pt x="21869" y="43764"/>
                  </a:lnTo>
                  <a:lnTo>
                    <a:pt x="30373" y="42039"/>
                  </a:lnTo>
                  <a:lnTo>
                    <a:pt x="37330" y="37342"/>
                  </a:lnTo>
                  <a:lnTo>
                    <a:pt x="42027" y="30385"/>
                  </a:lnTo>
                  <a:lnTo>
                    <a:pt x="43751" y="21882"/>
                  </a:lnTo>
                  <a:lnTo>
                    <a:pt x="42027" y="13378"/>
                  </a:lnTo>
                  <a:lnTo>
                    <a:pt x="37330" y="6421"/>
                  </a:lnTo>
                  <a:lnTo>
                    <a:pt x="30373" y="1724"/>
                  </a:lnTo>
                  <a:lnTo>
                    <a:pt x="218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" name="object 594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491368" y="4718100"/>
              <a:ext cx="145402" cy="158051"/>
            </a:xfrm>
            <a:prstGeom prst="rect">
              <a:avLst/>
            </a:prstGeom>
          </p:spPr>
        </p:pic>
        <p:sp>
          <p:nvSpPr>
            <p:cNvPr id="595" name="object 595"/>
            <p:cNvSpPr/>
            <p:nvPr/>
          </p:nvSpPr>
          <p:spPr>
            <a:xfrm>
              <a:off x="1672493" y="4647554"/>
              <a:ext cx="52069" cy="226060"/>
            </a:xfrm>
            <a:custGeom>
              <a:avLst/>
              <a:gdLst/>
              <a:ahLst/>
              <a:cxnLst/>
              <a:rect l="l" t="t" r="r" b="b"/>
              <a:pathLst>
                <a:path w="52069" h="226060">
                  <a:moveTo>
                    <a:pt x="37350" y="0"/>
                  </a:moveTo>
                  <a:lnTo>
                    <a:pt x="0" y="0"/>
                  </a:lnTo>
                  <a:lnTo>
                    <a:pt x="0" y="172046"/>
                  </a:lnTo>
                  <a:lnTo>
                    <a:pt x="504" y="190588"/>
                  </a:lnTo>
                  <a:lnTo>
                    <a:pt x="4037" y="207876"/>
                  </a:lnTo>
                  <a:lnTo>
                    <a:pt x="13624" y="220645"/>
                  </a:lnTo>
                  <a:lnTo>
                    <a:pt x="32296" y="225628"/>
                  </a:lnTo>
                  <a:lnTo>
                    <a:pt x="51498" y="225628"/>
                  </a:lnTo>
                  <a:lnTo>
                    <a:pt x="51498" y="194513"/>
                  </a:lnTo>
                  <a:lnTo>
                    <a:pt x="37503" y="194513"/>
                  </a:lnTo>
                  <a:lnTo>
                    <a:pt x="37350" y="183946"/>
                  </a:lnTo>
                  <a:lnTo>
                    <a:pt x="37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6" name="object 596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1836061" y="4655290"/>
            <a:ext cx="220408" cy="222351"/>
          </a:xfrm>
          <a:prstGeom prst="rect">
            <a:avLst/>
          </a:prstGeom>
        </p:spPr>
      </p:pic>
      <p:grpSp>
        <p:nvGrpSpPr>
          <p:cNvPr id="597" name="object 597"/>
          <p:cNvGrpSpPr/>
          <p:nvPr/>
        </p:nvGrpSpPr>
        <p:grpSpPr>
          <a:xfrm>
            <a:off x="2164065" y="4653800"/>
            <a:ext cx="1408430" cy="222885"/>
            <a:chOff x="2164065" y="4653800"/>
            <a:chExt cx="1408430" cy="222885"/>
          </a:xfrm>
        </p:grpSpPr>
        <p:sp>
          <p:nvSpPr>
            <p:cNvPr id="598" name="object 598"/>
            <p:cNvSpPr/>
            <p:nvPr/>
          </p:nvSpPr>
          <p:spPr>
            <a:xfrm>
              <a:off x="2164054" y="4659947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5" h="213360">
                  <a:moveTo>
                    <a:pt x="152857" y="179070"/>
                  </a:moveTo>
                  <a:lnTo>
                    <a:pt x="40195" y="179070"/>
                  </a:lnTo>
                  <a:lnTo>
                    <a:pt x="40195" y="120650"/>
                  </a:lnTo>
                  <a:lnTo>
                    <a:pt x="146304" y="120650"/>
                  </a:lnTo>
                  <a:lnTo>
                    <a:pt x="146304" y="87630"/>
                  </a:lnTo>
                  <a:lnTo>
                    <a:pt x="40195" y="87630"/>
                  </a:lnTo>
                  <a:lnTo>
                    <a:pt x="40195" y="33020"/>
                  </a:lnTo>
                  <a:lnTo>
                    <a:pt x="151358" y="33020"/>
                  </a:lnTo>
                  <a:lnTo>
                    <a:pt x="151358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87630"/>
                  </a:lnTo>
                  <a:lnTo>
                    <a:pt x="0" y="120650"/>
                  </a:lnTo>
                  <a:lnTo>
                    <a:pt x="0" y="179070"/>
                  </a:lnTo>
                  <a:lnTo>
                    <a:pt x="0" y="213360"/>
                  </a:lnTo>
                  <a:lnTo>
                    <a:pt x="152857" y="213360"/>
                  </a:lnTo>
                  <a:lnTo>
                    <a:pt x="152857" y="1790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9" name="object 599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2343703" y="4718100"/>
              <a:ext cx="333532" cy="158052"/>
            </a:xfrm>
            <a:prstGeom prst="rect">
              <a:avLst/>
            </a:prstGeom>
          </p:spPr>
        </p:pic>
        <p:pic>
          <p:nvPicPr>
            <p:cNvPr id="600" name="object 600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2707002" y="4718098"/>
              <a:ext cx="148374" cy="155079"/>
            </a:xfrm>
            <a:prstGeom prst="rect">
              <a:avLst/>
            </a:prstGeom>
          </p:spPr>
        </p:pic>
        <p:pic>
          <p:nvPicPr>
            <p:cNvPr id="601" name="object 601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2885140" y="4718102"/>
              <a:ext cx="169672" cy="158051"/>
            </a:xfrm>
            <a:prstGeom prst="rect">
              <a:avLst/>
            </a:prstGeom>
          </p:spPr>
        </p:pic>
        <p:pic>
          <p:nvPicPr>
            <p:cNvPr id="602" name="object 602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3084574" y="4718103"/>
              <a:ext cx="230530" cy="155079"/>
            </a:xfrm>
            <a:prstGeom prst="rect">
              <a:avLst/>
            </a:prstGeom>
          </p:spPr>
        </p:pic>
        <p:sp>
          <p:nvSpPr>
            <p:cNvPr id="603" name="object 603"/>
            <p:cNvSpPr/>
            <p:nvPr/>
          </p:nvSpPr>
          <p:spPr>
            <a:xfrm>
              <a:off x="3350831" y="4653800"/>
              <a:ext cx="43815" cy="219710"/>
            </a:xfrm>
            <a:custGeom>
              <a:avLst/>
              <a:gdLst/>
              <a:ahLst/>
              <a:cxnLst/>
              <a:rect l="l" t="t" r="r" b="b"/>
              <a:pathLst>
                <a:path w="43814" h="219710">
                  <a:moveTo>
                    <a:pt x="40627" y="67271"/>
                  </a:moveTo>
                  <a:lnTo>
                    <a:pt x="3276" y="67271"/>
                  </a:lnTo>
                  <a:lnTo>
                    <a:pt x="3276" y="219379"/>
                  </a:lnTo>
                  <a:lnTo>
                    <a:pt x="40627" y="219379"/>
                  </a:lnTo>
                  <a:lnTo>
                    <a:pt x="40627" y="67271"/>
                  </a:lnTo>
                  <a:close/>
                </a:path>
                <a:path w="43814" h="219710">
                  <a:moveTo>
                    <a:pt x="21869" y="0"/>
                  </a:moveTo>
                  <a:lnTo>
                    <a:pt x="13367" y="1724"/>
                  </a:lnTo>
                  <a:lnTo>
                    <a:pt x="6415" y="6421"/>
                  </a:lnTo>
                  <a:lnTo>
                    <a:pt x="1722" y="13378"/>
                  </a:lnTo>
                  <a:lnTo>
                    <a:pt x="0" y="21882"/>
                  </a:lnTo>
                  <a:lnTo>
                    <a:pt x="1722" y="30385"/>
                  </a:lnTo>
                  <a:lnTo>
                    <a:pt x="6415" y="37342"/>
                  </a:lnTo>
                  <a:lnTo>
                    <a:pt x="13367" y="42039"/>
                  </a:lnTo>
                  <a:lnTo>
                    <a:pt x="21869" y="43764"/>
                  </a:lnTo>
                  <a:lnTo>
                    <a:pt x="30378" y="42039"/>
                  </a:lnTo>
                  <a:lnTo>
                    <a:pt x="37334" y="37342"/>
                  </a:lnTo>
                  <a:lnTo>
                    <a:pt x="42029" y="30385"/>
                  </a:lnTo>
                  <a:lnTo>
                    <a:pt x="43751" y="21882"/>
                  </a:lnTo>
                  <a:lnTo>
                    <a:pt x="42029" y="13378"/>
                  </a:lnTo>
                  <a:lnTo>
                    <a:pt x="37334" y="6421"/>
                  </a:lnTo>
                  <a:lnTo>
                    <a:pt x="30378" y="1724"/>
                  </a:lnTo>
                  <a:lnTo>
                    <a:pt x="218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4" name="object 604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3424345" y="4718100"/>
              <a:ext cx="147637" cy="158051"/>
            </a:xfrm>
            <a:prstGeom prst="rect">
              <a:avLst/>
            </a:prstGeom>
          </p:spPr>
        </p:pic>
      </p:grpSp>
      <p:grpSp>
        <p:nvGrpSpPr>
          <p:cNvPr id="605" name="object 605"/>
          <p:cNvGrpSpPr/>
          <p:nvPr/>
        </p:nvGrpSpPr>
        <p:grpSpPr>
          <a:xfrm>
            <a:off x="3684054" y="4659757"/>
            <a:ext cx="988060" cy="292735"/>
            <a:chOff x="3684054" y="4659757"/>
            <a:chExt cx="988060" cy="292735"/>
          </a:xfrm>
        </p:grpSpPr>
        <p:sp>
          <p:nvSpPr>
            <p:cNvPr id="606" name="object 606"/>
            <p:cNvSpPr/>
            <p:nvPr/>
          </p:nvSpPr>
          <p:spPr>
            <a:xfrm>
              <a:off x="3684054" y="4659757"/>
              <a:ext cx="40640" cy="213995"/>
            </a:xfrm>
            <a:custGeom>
              <a:avLst/>
              <a:gdLst/>
              <a:ahLst/>
              <a:cxnLst/>
              <a:rect l="l" t="t" r="r" b="b"/>
              <a:pathLst>
                <a:path w="40639" h="213995">
                  <a:moveTo>
                    <a:pt x="40182" y="0"/>
                  </a:moveTo>
                  <a:lnTo>
                    <a:pt x="0" y="0"/>
                  </a:lnTo>
                  <a:lnTo>
                    <a:pt x="0" y="213423"/>
                  </a:lnTo>
                  <a:lnTo>
                    <a:pt x="40182" y="213423"/>
                  </a:lnTo>
                  <a:lnTo>
                    <a:pt x="40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" name="object 607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3759957" y="4718103"/>
              <a:ext cx="230530" cy="155079"/>
            </a:xfrm>
            <a:prstGeom prst="rect">
              <a:avLst/>
            </a:prstGeom>
          </p:spPr>
        </p:pic>
        <p:pic>
          <p:nvPicPr>
            <p:cNvPr id="608" name="object 608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4026215" y="4718094"/>
              <a:ext cx="164007" cy="234264"/>
            </a:xfrm>
            <a:prstGeom prst="rect">
              <a:avLst/>
            </a:prstGeom>
          </p:spPr>
        </p:pic>
        <p:pic>
          <p:nvPicPr>
            <p:cNvPr id="609" name="object 609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4214030" y="4718100"/>
              <a:ext cx="145402" cy="158051"/>
            </a:xfrm>
            <a:prstGeom prst="rect">
              <a:avLst/>
            </a:prstGeom>
          </p:spPr>
        </p:pic>
        <p:pic>
          <p:nvPicPr>
            <p:cNvPr id="610" name="object 610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4389197" y="4676574"/>
              <a:ext cx="282773" cy="199580"/>
            </a:xfrm>
            <a:prstGeom prst="rect">
              <a:avLst/>
            </a:prstGeom>
          </p:spPr>
        </p:pic>
      </p:grpSp>
      <p:sp>
        <p:nvSpPr>
          <p:cNvPr id="611" name="object 611"/>
          <p:cNvSpPr/>
          <p:nvPr/>
        </p:nvSpPr>
        <p:spPr>
          <a:xfrm>
            <a:off x="171246" y="240931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99"/>
                </a:moveTo>
                <a:lnTo>
                  <a:pt x="673" y="484657"/>
                </a:lnTo>
                <a:lnTo>
                  <a:pt x="673" y="599986"/>
                </a:lnTo>
                <a:lnTo>
                  <a:pt x="189077" y="403199"/>
                </a:lnTo>
                <a:lnTo>
                  <a:pt x="189077" y="299999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86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2" name="object 612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878113" y="4168797"/>
            <a:ext cx="149428" cy="149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7825" y="939383"/>
            <a:ext cx="1569720" cy="371475"/>
            <a:chOff x="917825" y="939383"/>
            <a:chExt cx="1569720" cy="371475"/>
          </a:xfrm>
        </p:grpSpPr>
        <p:sp>
          <p:nvSpPr>
            <p:cNvPr id="3" name="object 3"/>
            <p:cNvSpPr/>
            <p:nvPr/>
          </p:nvSpPr>
          <p:spPr>
            <a:xfrm>
              <a:off x="917816" y="939393"/>
              <a:ext cx="768350" cy="371475"/>
            </a:xfrm>
            <a:custGeom>
              <a:avLst/>
              <a:gdLst/>
              <a:ahLst/>
              <a:cxnLst/>
              <a:rect l="l" t="t" r="r" b="b"/>
              <a:pathLst>
                <a:path w="768350" h="371475">
                  <a:moveTo>
                    <a:pt x="283527" y="138963"/>
                  </a:moveTo>
                  <a:lnTo>
                    <a:pt x="277571" y="93713"/>
                  </a:lnTo>
                  <a:lnTo>
                    <a:pt x="259994" y="55397"/>
                  </a:lnTo>
                  <a:lnTo>
                    <a:pt x="246989" y="42037"/>
                  </a:lnTo>
                  <a:lnTo>
                    <a:pt x="232549" y="27190"/>
                  </a:lnTo>
                  <a:lnTo>
                    <a:pt x="232549" y="138963"/>
                  </a:lnTo>
                  <a:lnTo>
                    <a:pt x="227050" y="177647"/>
                  </a:lnTo>
                  <a:lnTo>
                    <a:pt x="210324" y="208356"/>
                  </a:lnTo>
                  <a:lnTo>
                    <a:pt x="182016" y="228587"/>
                  </a:lnTo>
                  <a:lnTo>
                    <a:pt x="141770" y="235889"/>
                  </a:lnTo>
                  <a:lnTo>
                    <a:pt x="101523" y="228587"/>
                  </a:lnTo>
                  <a:lnTo>
                    <a:pt x="73215" y="208356"/>
                  </a:lnTo>
                  <a:lnTo>
                    <a:pt x="56476" y="177647"/>
                  </a:lnTo>
                  <a:lnTo>
                    <a:pt x="50977" y="138963"/>
                  </a:lnTo>
                  <a:lnTo>
                    <a:pt x="56476" y="100266"/>
                  </a:lnTo>
                  <a:lnTo>
                    <a:pt x="101523" y="49326"/>
                  </a:lnTo>
                  <a:lnTo>
                    <a:pt x="141770" y="42037"/>
                  </a:lnTo>
                  <a:lnTo>
                    <a:pt x="182016" y="49326"/>
                  </a:lnTo>
                  <a:lnTo>
                    <a:pt x="227050" y="100266"/>
                  </a:lnTo>
                  <a:lnTo>
                    <a:pt x="232549" y="138963"/>
                  </a:lnTo>
                  <a:lnTo>
                    <a:pt x="232549" y="27190"/>
                  </a:lnTo>
                  <a:lnTo>
                    <a:pt x="231216" y="25819"/>
                  </a:lnTo>
                  <a:lnTo>
                    <a:pt x="191668" y="6756"/>
                  </a:lnTo>
                  <a:lnTo>
                    <a:pt x="141770" y="0"/>
                  </a:lnTo>
                  <a:lnTo>
                    <a:pt x="91884" y="6756"/>
                  </a:lnTo>
                  <a:lnTo>
                    <a:pt x="52324" y="25819"/>
                  </a:lnTo>
                  <a:lnTo>
                    <a:pt x="23545" y="55397"/>
                  </a:lnTo>
                  <a:lnTo>
                    <a:pt x="5956" y="93713"/>
                  </a:lnTo>
                  <a:lnTo>
                    <a:pt x="0" y="138963"/>
                  </a:lnTo>
                  <a:lnTo>
                    <a:pt x="5956" y="184277"/>
                  </a:lnTo>
                  <a:lnTo>
                    <a:pt x="23545" y="222592"/>
                  </a:lnTo>
                  <a:lnTo>
                    <a:pt x="52324" y="252158"/>
                  </a:lnTo>
                  <a:lnTo>
                    <a:pt x="91884" y="271183"/>
                  </a:lnTo>
                  <a:lnTo>
                    <a:pt x="141770" y="277926"/>
                  </a:lnTo>
                  <a:lnTo>
                    <a:pt x="191668" y="271183"/>
                  </a:lnTo>
                  <a:lnTo>
                    <a:pt x="231216" y="252158"/>
                  </a:lnTo>
                  <a:lnTo>
                    <a:pt x="247053" y="235889"/>
                  </a:lnTo>
                  <a:lnTo>
                    <a:pt x="259994" y="222592"/>
                  </a:lnTo>
                  <a:lnTo>
                    <a:pt x="277571" y="184277"/>
                  </a:lnTo>
                  <a:lnTo>
                    <a:pt x="283527" y="138963"/>
                  </a:lnTo>
                  <a:close/>
                </a:path>
                <a:path w="768350" h="371475">
                  <a:moveTo>
                    <a:pt x="525754" y="177279"/>
                  </a:moveTo>
                  <a:lnTo>
                    <a:pt x="519417" y="138226"/>
                  </a:lnTo>
                  <a:lnTo>
                    <a:pt x="507339" y="117563"/>
                  </a:lnTo>
                  <a:lnTo>
                    <a:pt x="505269" y="114033"/>
                  </a:lnTo>
                  <a:lnTo>
                    <a:pt x="501091" y="106895"/>
                  </a:lnTo>
                  <a:lnTo>
                    <a:pt x="477939" y="90474"/>
                  </a:lnTo>
                  <a:lnTo>
                    <a:pt x="477939" y="177279"/>
                  </a:lnTo>
                  <a:lnTo>
                    <a:pt x="474840" y="199796"/>
                  </a:lnTo>
                  <a:lnTo>
                    <a:pt x="465099" y="218859"/>
                  </a:lnTo>
                  <a:lnTo>
                    <a:pt x="447954" y="232067"/>
                  </a:lnTo>
                  <a:lnTo>
                    <a:pt x="422681" y="236994"/>
                  </a:lnTo>
                  <a:lnTo>
                    <a:pt x="397408" y="232067"/>
                  </a:lnTo>
                  <a:lnTo>
                    <a:pt x="380263" y="218859"/>
                  </a:lnTo>
                  <a:lnTo>
                    <a:pt x="370522" y="199796"/>
                  </a:lnTo>
                  <a:lnTo>
                    <a:pt x="367436" y="177279"/>
                  </a:lnTo>
                  <a:lnTo>
                    <a:pt x="370522" y="154762"/>
                  </a:lnTo>
                  <a:lnTo>
                    <a:pt x="380263" y="135699"/>
                  </a:lnTo>
                  <a:lnTo>
                    <a:pt x="397408" y="122504"/>
                  </a:lnTo>
                  <a:lnTo>
                    <a:pt x="422681" y="117563"/>
                  </a:lnTo>
                  <a:lnTo>
                    <a:pt x="447954" y="122504"/>
                  </a:lnTo>
                  <a:lnTo>
                    <a:pt x="465099" y="135699"/>
                  </a:lnTo>
                  <a:lnTo>
                    <a:pt x="474840" y="154762"/>
                  </a:lnTo>
                  <a:lnTo>
                    <a:pt x="477939" y="177279"/>
                  </a:lnTo>
                  <a:lnTo>
                    <a:pt x="477939" y="90474"/>
                  </a:lnTo>
                  <a:lnTo>
                    <a:pt x="471741" y="86067"/>
                  </a:lnTo>
                  <a:lnTo>
                    <a:pt x="432358" y="78498"/>
                  </a:lnTo>
                  <a:lnTo>
                    <a:pt x="413994" y="80683"/>
                  </a:lnTo>
                  <a:lnTo>
                    <a:pt x="395566" y="87274"/>
                  </a:lnTo>
                  <a:lnTo>
                    <a:pt x="379298" y="98361"/>
                  </a:lnTo>
                  <a:lnTo>
                    <a:pt x="367436" y="114033"/>
                  </a:lnTo>
                  <a:lnTo>
                    <a:pt x="367436" y="82219"/>
                  </a:lnTo>
                  <a:lnTo>
                    <a:pt x="320738" y="82219"/>
                  </a:lnTo>
                  <a:lnTo>
                    <a:pt x="320738" y="371309"/>
                  </a:lnTo>
                  <a:lnTo>
                    <a:pt x="367436" y="371309"/>
                  </a:lnTo>
                  <a:lnTo>
                    <a:pt x="367436" y="240525"/>
                  </a:lnTo>
                  <a:lnTo>
                    <a:pt x="379298" y="256209"/>
                  </a:lnTo>
                  <a:lnTo>
                    <a:pt x="395566" y="267296"/>
                  </a:lnTo>
                  <a:lnTo>
                    <a:pt x="413994" y="273888"/>
                  </a:lnTo>
                  <a:lnTo>
                    <a:pt x="432358" y="276059"/>
                  </a:lnTo>
                  <a:lnTo>
                    <a:pt x="471741" y="268528"/>
                  </a:lnTo>
                  <a:lnTo>
                    <a:pt x="501091" y="247738"/>
                  </a:lnTo>
                  <a:lnTo>
                    <a:pt x="505320" y="240525"/>
                  </a:lnTo>
                  <a:lnTo>
                    <a:pt x="507377" y="236994"/>
                  </a:lnTo>
                  <a:lnTo>
                    <a:pt x="519417" y="216420"/>
                  </a:lnTo>
                  <a:lnTo>
                    <a:pt x="525754" y="177279"/>
                  </a:lnTo>
                  <a:close/>
                </a:path>
                <a:path w="768350" h="371475">
                  <a:moveTo>
                    <a:pt x="767969" y="177279"/>
                  </a:moveTo>
                  <a:lnTo>
                    <a:pt x="761644" y="138226"/>
                  </a:lnTo>
                  <a:lnTo>
                    <a:pt x="749554" y="117563"/>
                  </a:lnTo>
                  <a:lnTo>
                    <a:pt x="747496" y="114033"/>
                  </a:lnTo>
                  <a:lnTo>
                    <a:pt x="743318" y="106895"/>
                  </a:lnTo>
                  <a:lnTo>
                    <a:pt x="720153" y="90462"/>
                  </a:lnTo>
                  <a:lnTo>
                    <a:pt x="720153" y="177279"/>
                  </a:lnTo>
                  <a:lnTo>
                    <a:pt x="717067" y="199796"/>
                  </a:lnTo>
                  <a:lnTo>
                    <a:pt x="707313" y="218859"/>
                  </a:lnTo>
                  <a:lnTo>
                    <a:pt x="690168" y="232067"/>
                  </a:lnTo>
                  <a:lnTo>
                    <a:pt x="664895" y="236994"/>
                  </a:lnTo>
                  <a:lnTo>
                    <a:pt x="639622" y="232067"/>
                  </a:lnTo>
                  <a:lnTo>
                    <a:pt x="622477" y="218859"/>
                  </a:lnTo>
                  <a:lnTo>
                    <a:pt x="612736" y="199796"/>
                  </a:lnTo>
                  <a:lnTo>
                    <a:pt x="609650" y="177279"/>
                  </a:lnTo>
                  <a:lnTo>
                    <a:pt x="612736" y="154762"/>
                  </a:lnTo>
                  <a:lnTo>
                    <a:pt x="622477" y="135699"/>
                  </a:lnTo>
                  <a:lnTo>
                    <a:pt x="639622" y="122504"/>
                  </a:lnTo>
                  <a:lnTo>
                    <a:pt x="664895" y="117563"/>
                  </a:lnTo>
                  <a:lnTo>
                    <a:pt x="690168" y="122504"/>
                  </a:lnTo>
                  <a:lnTo>
                    <a:pt x="707313" y="135699"/>
                  </a:lnTo>
                  <a:lnTo>
                    <a:pt x="717067" y="154762"/>
                  </a:lnTo>
                  <a:lnTo>
                    <a:pt x="720153" y="177279"/>
                  </a:lnTo>
                  <a:lnTo>
                    <a:pt x="720153" y="90462"/>
                  </a:lnTo>
                  <a:lnTo>
                    <a:pt x="713968" y="86067"/>
                  </a:lnTo>
                  <a:lnTo>
                    <a:pt x="674573" y="78498"/>
                  </a:lnTo>
                  <a:lnTo>
                    <a:pt x="656209" y="80683"/>
                  </a:lnTo>
                  <a:lnTo>
                    <a:pt x="637781" y="87274"/>
                  </a:lnTo>
                  <a:lnTo>
                    <a:pt x="621512" y="98361"/>
                  </a:lnTo>
                  <a:lnTo>
                    <a:pt x="609650" y="114033"/>
                  </a:lnTo>
                  <a:lnTo>
                    <a:pt x="609650" y="82219"/>
                  </a:lnTo>
                  <a:lnTo>
                    <a:pt x="562952" y="82219"/>
                  </a:lnTo>
                  <a:lnTo>
                    <a:pt x="562952" y="371309"/>
                  </a:lnTo>
                  <a:lnTo>
                    <a:pt x="609650" y="371309"/>
                  </a:lnTo>
                  <a:lnTo>
                    <a:pt x="609650" y="240525"/>
                  </a:lnTo>
                  <a:lnTo>
                    <a:pt x="621512" y="256209"/>
                  </a:lnTo>
                  <a:lnTo>
                    <a:pt x="637781" y="267296"/>
                  </a:lnTo>
                  <a:lnTo>
                    <a:pt x="656209" y="273888"/>
                  </a:lnTo>
                  <a:lnTo>
                    <a:pt x="674573" y="276059"/>
                  </a:lnTo>
                  <a:lnTo>
                    <a:pt x="713968" y="268528"/>
                  </a:lnTo>
                  <a:lnTo>
                    <a:pt x="743318" y="247738"/>
                  </a:lnTo>
                  <a:lnTo>
                    <a:pt x="747534" y="240525"/>
                  </a:lnTo>
                  <a:lnTo>
                    <a:pt x="749604" y="236994"/>
                  </a:lnTo>
                  <a:lnTo>
                    <a:pt x="761644" y="216420"/>
                  </a:lnTo>
                  <a:lnTo>
                    <a:pt x="767969" y="17727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5543" y="1017879"/>
              <a:ext cx="212089" cy="1975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4832" y="965979"/>
              <a:ext cx="303613" cy="2494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928" y="1021605"/>
              <a:ext cx="185483" cy="19385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32054" y="1017880"/>
            <a:ext cx="185483" cy="19385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762186" y="937513"/>
            <a:ext cx="760095" cy="278130"/>
            <a:chOff x="2762186" y="937513"/>
            <a:chExt cx="760095" cy="278130"/>
          </a:xfrm>
        </p:grpSpPr>
        <p:sp>
          <p:nvSpPr>
            <p:cNvPr id="9" name="object 9"/>
            <p:cNvSpPr/>
            <p:nvPr/>
          </p:nvSpPr>
          <p:spPr>
            <a:xfrm>
              <a:off x="2762186" y="937513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4" h="274319">
                  <a:moveTo>
                    <a:pt x="27343" y="0"/>
                  </a:moveTo>
                  <a:lnTo>
                    <a:pt x="16716" y="2154"/>
                  </a:lnTo>
                  <a:lnTo>
                    <a:pt x="8023" y="8024"/>
                  </a:lnTo>
                  <a:lnTo>
                    <a:pt x="2154" y="16721"/>
                  </a:lnTo>
                  <a:lnTo>
                    <a:pt x="0" y="27355"/>
                  </a:lnTo>
                  <a:lnTo>
                    <a:pt x="2154" y="37982"/>
                  </a:lnTo>
                  <a:lnTo>
                    <a:pt x="8023" y="46675"/>
                  </a:lnTo>
                  <a:lnTo>
                    <a:pt x="16716" y="52544"/>
                  </a:lnTo>
                  <a:lnTo>
                    <a:pt x="27343" y="54698"/>
                  </a:lnTo>
                  <a:lnTo>
                    <a:pt x="37975" y="52544"/>
                  </a:lnTo>
                  <a:lnTo>
                    <a:pt x="46667" y="46675"/>
                  </a:lnTo>
                  <a:lnTo>
                    <a:pt x="52533" y="37982"/>
                  </a:lnTo>
                  <a:lnTo>
                    <a:pt x="54686" y="27355"/>
                  </a:lnTo>
                  <a:lnTo>
                    <a:pt x="52533" y="16721"/>
                  </a:lnTo>
                  <a:lnTo>
                    <a:pt x="46667" y="8024"/>
                  </a:lnTo>
                  <a:lnTo>
                    <a:pt x="37975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0363" y="965979"/>
              <a:ext cx="146596" cy="24947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30448" y="937513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19">
                  <a:moveTo>
                    <a:pt x="50787" y="84086"/>
                  </a:moveTo>
                  <a:lnTo>
                    <a:pt x="4089" y="84086"/>
                  </a:lnTo>
                  <a:lnTo>
                    <a:pt x="4089" y="274218"/>
                  </a:lnTo>
                  <a:lnTo>
                    <a:pt x="50787" y="274218"/>
                  </a:lnTo>
                  <a:lnTo>
                    <a:pt x="50787" y="84086"/>
                  </a:lnTo>
                  <a:close/>
                </a:path>
                <a:path w="55244" h="274319">
                  <a:moveTo>
                    <a:pt x="27343" y="0"/>
                  </a:moveTo>
                  <a:lnTo>
                    <a:pt x="16716" y="2154"/>
                  </a:lnTo>
                  <a:lnTo>
                    <a:pt x="8023" y="8024"/>
                  </a:lnTo>
                  <a:lnTo>
                    <a:pt x="2154" y="16721"/>
                  </a:lnTo>
                  <a:lnTo>
                    <a:pt x="0" y="27355"/>
                  </a:lnTo>
                  <a:lnTo>
                    <a:pt x="2154" y="37982"/>
                  </a:lnTo>
                  <a:lnTo>
                    <a:pt x="8023" y="46675"/>
                  </a:lnTo>
                  <a:lnTo>
                    <a:pt x="16716" y="52544"/>
                  </a:lnTo>
                  <a:lnTo>
                    <a:pt x="27343" y="54698"/>
                  </a:lnTo>
                  <a:lnTo>
                    <a:pt x="37975" y="52544"/>
                  </a:lnTo>
                  <a:lnTo>
                    <a:pt x="46667" y="46675"/>
                  </a:lnTo>
                  <a:lnTo>
                    <a:pt x="52533" y="37982"/>
                  </a:lnTo>
                  <a:lnTo>
                    <a:pt x="54686" y="27355"/>
                  </a:lnTo>
                  <a:lnTo>
                    <a:pt x="52533" y="16721"/>
                  </a:lnTo>
                  <a:lnTo>
                    <a:pt x="46667" y="8024"/>
                  </a:lnTo>
                  <a:lnTo>
                    <a:pt x="37975" y="2154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2341" y="1017887"/>
              <a:ext cx="200926" cy="1975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9677" y="1017883"/>
              <a:ext cx="172466" cy="19757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895734" y="1450915"/>
            <a:ext cx="668655" cy="191770"/>
            <a:chOff x="895734" y="1450915"/>
            <a:chExt cx="668655" cy="19177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5734" y="1450915"/>
              <a:ext cx="396135" cy="1880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1706" y="1474110"/>
              <a:ext cx="252388" cy="16855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647562" y="1452156"/>
            <a:ext cx="918844" cy="191135"/>
            <a:chOff x="1647562" y="1452156"/>
            <a:chExt cx="918844" cy="19113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7562" y="1507474"/>
              <a:ext cx="128244" cy="13444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5649" y="1452156"/>
              <a:ext cx="307331" cy="190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22821" y="1507477"/>
              <a:ext cx="150317" cy="1351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92984" y="1507468"/>
              <a:ext cx="272850" cy="13519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24086" y="1450914"/>
            <a:ext cx="131711" cy="1905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11165" y="1476095"/>
            <a:ext cx="88430" cy="16532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883093" y="1510705"/>
            <a:ext cx="137160" cy="130708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224396" y="1450915"/>
            <a:ext cx="270510" cy="191135"/>
            <a:chOff x="3224396" y="1450915"/>
            <a:chExt cx="270510" cy="191135"/>
          </a:xfrm>
        </p:grpSpPr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24396" y="1450915"/>
              <a:ext cx="116459" cy="1880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68139" y="1510703"/>
              <a:ext cx="126263" cy="130721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92869" y="1450914"/>
            <a:ext cx="2304366" cy="25400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981947" y="1476095"/>
            <a:ext cx="574675" cy="165735"/>
            <a:chOff x="5981947" y="1476095"/>
            <a:chExt cx="574675" cy="165735"/>
          </a:xfrm>
        </p:grpSpPr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81947" y="1510703"/>
              <a:ext cx="312284" cy="1307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26475" y="1510694"/>
              <a:ext cx="116459" cy="1282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67742" y="1476095"/>
              <a:ext cx="88430" cy="165328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6644600" y="1476095"/>
            <a:ext cx="245745" cy="165735"/>
            <a:chOff x="6644600" y="1476095"/>
            <a:chExt cx="245745" cy="165735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44600" y="1476095"/>
              <a:ext cx="88430" cy="16532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52879" y="1510705"/>
              <a:ext cx="137159" cy="130708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980959" y="1510692"/>
            <a:ext cx="404495" cy="130810"/>
            <a:chOff x="6980959" y="1510692"/>
            <a:chExt cx="404495" cy="130810"/>
          </a:xfrm>
        </p:grpSpPr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80959" y="1510692"/>
              <a:ext cx="109131" cy="1307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09934" y="1510703"/>
              <a:ext cx="126263" cy="1307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58638" y="1510703"/>
              <a:ext cx="126263" cy="130721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7475929" y="1450915"/>
            <a:ext cx="560705" cy="191135"/>
            <a:chOff x="7475929" y="1450915"/>
            <a:chExt cx="560705" cy="191135"/>
          </a:xfrm>
        </p:grpSpPr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75929" y="1476095"/>
              <a:ext cx="88430" cy="16532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89159" y="1450915"/>
              <a:ext cx="116458" cy="18802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32902" y="1510703"/>
              <a:ext cx="126263" cy="13072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86572" y="146108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7" y="177850"/>
                  </a:lnTo>
                  <a:lnTo>
                    <a:pt x="26797" y="52095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948951" y="1510695"/>
              <a:ext cx="87439" cy="128244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8128537" y="1476095"/>
            <a:ext cx="603885" cy="165735"/>
            <a:chOff x="8128537" y="1476095"/>
            <a:chExt cx="603885" cy="165735"/>
          </a:xfrm>
        </p:grpSpPr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128537" y="1510695"/>
              <a:ext cx="214934" cy="1307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68278" y="1476095"/>
              <a:ext cx="88430" cy="16532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76547" y="1510703"/>
              <a:ext cx="126263" cy="13072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22780" y="1510692"/>
              <a:ext cx="109131" cy="130721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8820350" y="1476095"/>
            <a:ext cx="671830" cy="229235"/>
            <a:chOff x="8820350" y="1476095"/>
            <a:chExt cx="671830" cy="229235"/>
          </a:xfrm>
        </p:grpSpPr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820350" y="1510692"/>
              <a:ext cx="109131" cy="13072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54293" y="1510705"/>
              <a:ext cx="131711" cy="19420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08323" y="1510703"/>
              <a:ext cx="126263" cy="13072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61988" y="1510694"/>
              <a:ext cx="116458" cy="1282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03254" y="1476095"/>
              <a:ext cx="88430" cy="165328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905663" y="1840894"/>
            <a:ext cx="281305" cy="130810"/>
            <a:chOff x="905663" y="1840894"/>
            <a:chExt cx="281305" cy="130810"/>
          </a:xfrm>
        </p:grpSpPr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5663" y="1840905"/>
              <a:ext cx="137159" cy="13070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0109" y="1840894"/>
              <a:ext cx="116459" cy="128244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1289888" y="1791284"/>
            <a:ext cx="179070" cy="178435"/>
            <a:chOff x="1289888" y="1791284"/>
            <a:chExt cx="179070" cy="178435"/>
          </a:xfrm>
        </p:grpSpPr>
        <p:sp>
          <p:nvSpPr>
            <p:cNvPr id="61" name="object 61"/>
            <p:cNvSpPr/>
            <p:nvPr/>
          </p:nvSpPr>
          <p:spPr>
            <a:xfrm>
              <a:off x="1289888" y="1791284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95"/>
                  </a:moveTo>
                  <a:lnTo>
                    <a:pt x="3340" y="52095"/>
                  </a:lnTo>
                  <a:lnTo>
                    <a:pt x="3340" y="177850"/>
                  </a:lnTo>
                  <a:lnTo>
                    <a:pt x="26784" y="177850"/>
                  </a:lnTo>
                  <a:lnTo>
                    <a:pt x="26784" y="52095"/>
                  </a:lnTo>
                  <a:close/>
                </a:path>
                <a:path w="30480" h="178435">
                  <a:moveTo>
                    <a:pt x="23431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52261" y="1840894"/>
              <a:ext cx="116459" cy="128244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1564594" y="1781115"/>
            <a:ext cx="383540" cy="191135"/>
            <a:chOff x="1564594" y="1781115"/>
            <a:chExt cx="383540" cy="191135"/>
          </a:xfrm>
        </p:grpSpPr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64594" y="1806295"/>
              <a:ext cx="88430" cy="16532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77823" y="1781115"/>
              <a:ext cx="116459" cy="18802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21567" y="1840903"/>
              <a:ext cx="126263" cy="130721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2046297" y="1806295"/>
            <a:ext cx="512445" cy="165735"/>
            <a:chOff x="2046297" y="1806295"/>
            <a:chExt cx="512445" cy="165735"/>
          </a:xfrm>
        </p:grpSpPr>
        <p:pic>
          <p:nvPicPr>
            <p:cNvPr id="68" name="object 6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46297" y="1840894"/>
              <a:ext cx="116459" cy="12824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90041" y="1806295"/>
              <a:ext cx="368230" cy="165328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2642978" y="1781115"/>
            <a:ext cx="1267460" cy="191135"/>
            <a:chOff x="2642978" y="1781115"/>
            <a:chExt cx="1267460" cy="191135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42978" y="1791288"/>
              <a:ext cx="65608" cy="17785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38348" y="1788806"/>
              <a:ext cx="120307" cy="18032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888420" y="1840903"/>
              <a:ext cx="187896" cy="12823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03607" y="1840905"/>
              <a:ext cx="137160" cy="13070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68051" y="1840894"/>
              <a:ext cx="116459" cy="12824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09318" y="1806295"/>
              <a:ext cx="88430" cy="16532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22548" y="1781115"/>
              <a:ext cx="116459" cy="18802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3820" y="1840892"/>
              <a:ext cx="109131" cy="13072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92795" y="1788814"/>
              <a:ext cx="117335" cy="181559"/>
            </a:xfrm>
            <a:prstGeom prst="rect">
              <a:avLst/>
            </a:prstGeom>
          </p:spPr>
        </p:pic>
      </p:grpSp>
      <p:sp>
        <p:nvSpPr>
          <p:cNvPr id="80" name="object 80"/>
          <p:cNvSpPr/>
          <p:nvPr/>
        </p:nvSpPr>
        <p:spPr>
          <a:xfrm>
            <a:off x="925271" y="2630385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>
                <a:moveTo>
                  <a:pt x="50228" y="0"/>
                </a:moveTo>
                <a:lnTo>
                  <a:pt x="0" y="0"/>
                </a:lnTo>
                <a:lnTo>
                  <a:pt x="0" y="266776"/>
                </a:lnTo>
                <a:lnTo>
                  <a:pt x="50228" y="266776"/>
                </a:lnTo>
                <a:lnTo>
                  <a:pt x="502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1020146" y="2611410"/>
            <a:ext cx="2106295" cy="289560"/>
            <a:chOff x="1020146" y="2611410"/>
            <a:chExt cx="2106295" cy="289560"/>
          </a:xfrm>
        </p:grpSpPr>
        <p:pic>
          <p:nvPicPr>
            <p:cNvPr id="82" name="object 8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0146" y="2703304"/>
              <a:ext cx="185483" cy="19385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39119" y="2611410"/>
              <a:ext cx="151130" cy="285750"/>
            </a:xfrm>
            <a:custGeom>
              <a:avLst/>
              <a:gdLst/>
              <a:ahLst/>
              <a:cxnLst/>
              <a:rect l="l" t="t" r="r" b="b"/>
              <a:pathLst>
                <a:path w="151130" h="285750">
                  <a:moveTo>
                    <a:pt x="106591" y="0"/>
                  </a:moveTo>
                  <a:lnTo>
                    <a:pt x="72272" y="6228"/>
                  </a:lnTo>
                  <a:lnTo>
                    <a:pt x="50965" y="24577"/>
                  </a:lnTo>
                  <a:lnTo>
                    <a:pt x="39982" y="54542"/>
                  </a:lnTo>
                  <a:lnTo>
                    <a:pt x="36639" y="95618"/>
                  </a:lnTo>
                  <a:lnTo>
                    <a:pt x="0" y="95618"/>
                  </a:lnTo>
                  <a:lnTo>
                    <a:pt x="0" y="134505"/>
                  </a:lnTo>
                  <a:lnTo>
                    <a:pt x="36639" y="134505"/>
                  </a:lnTo>
                  <a:lnTo>
                    <a:pt x="36639" y="285749"/>
                  </a:lnTo>
                  <a:lnTo>
                    <a:pt x="83337" y="285749"/>
                  </a:lnTo>
                  <a:lnTo>
                    <a:pt x="83337" y="134505"/>
                  </a:lnTo>
                  <a:lnTo>
                    <a:pt x="137655" y="134505"/>
                  </a:lnTo>
                  <a:lnTo>
                    <a:pt x="137655" y="95618"/>
                  </a:lnTo>
                  <a:lnTo>
                    <a:pt x="83337" y="95618"/>
                  </a:lnTo>
                  <a:lnTo>
                    <a:pt x="83785" y="72312"/>
                  </a:lnTo>
                  <a:lnTo>
                    <a:pt x="86780" y="54411"/>
                  </a:lnTo>
                  <a:lnTo>
                    <a:pt x="94797" y="42927"/>
                  </a:lnTo>
                  <a:lnTo>
                    <a:pt x="110312" y="38874"/>
                  </a:lnTo>
                  <a:lnTo>
                    <a:pt x="116832" y="39141"/>
                  </a:lnTo>
                  <a:lnTo>
                    <a:pt x="123804" y="39897"/>
                  </a:lnTo>
                  <a:lnTo>
                    <a:pt x="130773" y="41071"/>
                  </a:lnTo>
                  <a:lnTo>
                    <a:pt x="137286" y="42595"/>
                  </a:lnTo>
                  <a:lnTo>
                    <a:pt x="150685" y="6502"/>
                  </a:lnTo>
                  <a:lnTo>
                    <a:pt x="140550" y="3680"/>
                  </a:lnTo>
                  <a:lnTo>
                    <a:pt x="130033" y="1646"/>
                  </a:lnTo>
                  <a:lnTo>
                    <a:pt x="118819" y="414"/>
                  </a:lnTo>
                  <a:lnTo>
                    <a:pt x="1065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17703" y="2703306"/>
              <a:ext cx="336725" cy="19757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87912" y="2703306"/>
              <a:ext cx="172465" cy="19757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982696" y="2651403"/>
              <a:ext cx="146596" cy="24947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62774" y="2703306"/>
              <a:ext cx="140271" cy="19385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0950" y="2707029"/>
              <a:ext cx="185483" cy="19385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553632" y="2703309"/>
              <a:ext cx="184556" cy="19757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60508" y="2651403"/>
              <a:ext cx="146596" cy="24947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0587" y="2707029"/>
              <a:ext cx="185483" cy="193852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170712" y="2703306"/>
            <a:ext cx="350683" cy="197576"/>
          </a:xfrm>
          <a:prstGeom prst="rect">
            <a:avLst/>
          </a:prstGeom>
        </p:spPr>
      </p:pic>
      <p:grpSp>
        <p:nvGrpSpPr>
          <p:cNvPr id="93" name="object 93"/>
          <p:cNvGrpSpPr/>
          <p:nvPr/>
        </p:nvGrpSpPr>
        <p:grpSpPr>
          <a:xfrm>
            <a:off x="1235770" y="3254476"/>
            <a:ext cx="417195" cy="180340"/>
            <a:chOff x="1235770" y="3254476"/>
            <a:chExt cx="417195" cy="180340"/>
          </a:xfrm>
        </p:grpSpPr>
        <p:pic>
          <p:nvPicPr>
            <p:cNvPr id="94" name="object 9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35770" y="3254476"/>
              <a:ext cx="186283" cy="17785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454302" y="32544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95"/>
                  </a:moveTo>
                  <a:lnTo>
                    <a:pt x="3340" y="52095"/>
                  </a:lnTo>
                  <a:lnTo>
                    <a:pt x="3340" y="177850"/>
                  </a:lnTo>
                  <a:lnTo>
                    <a:pt x="26784" y="177850"/>
                  </a:lnTo>
                  <a:lnTo>
                    <a:pt x="26784" y="52095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09242" y="3269486"/>
              <a:ext cx="88430" cy="16532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622475" y="32544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6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6" y="177850"/>
                  </a:lnTo>
                  <a:lnTo>
                    <a:pt x="26796" y="52095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1679896" y="3304094"/>
            <a:ext cx="274320" cy="194310"/>
            <a:chOff x="1679896" y="3304094"/>
            <a:chExt cx="274320" cy="194310"/>
          </a:xfrm>
        </p:grpSpPr>
        <p:pic>
          <p:nvPicPr>
            <p:cNvPr id="99" name="object 9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838897" y="3304094"/>
              <a:ext cx="115214" cy="13072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79896" y="3304096"/>
              <a:ext cx="131711" cy="194208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1978919" y="3269486"/>
            <a:ext cx="234950" cy="165735"/>
            <a:chOff x="1978919" y="3269486"/>
            <a:chExt cx="234950" cy="165735"/>
          </a:xfrm>
        </p:grpSpPr>
        <p:pic>
          <p:nvPicPr>
            <p:cNvPr id="102" name="object 10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87189" y="3304094"/>
              <a:ext cx="126263" cy="130721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78919" y="3269486"/>
              <a:ext cx="88430" cy="165328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2304479" y="3241826"/>
            <a:ext cx="980440" cy="256540"/>
            <a:chOff x="2304479" y="3241826"/>
            <a:chExt cx="980440" cy="256540"/>
          </a:xfrm>
        </p:grpSpPr>
        <p:pic>
          <p:nvPicPr>
            <p:cNvPr id="105" name="object 10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04479" y="3241826"/>
              <a:ext cx="137045" cy="19050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63857" y="3304096"/>
              <a:ext cx="137159" cy="13070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23351" y="3304096"/>
              <a:ext cx="137159" cy="13070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2836" y="3244305"/>
              <a:ext cx="131711" cy="19050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946793" y="32544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96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6" y="177850"/>
                  </a:lnTo>
                  <a:lnTo>
                    <a:pt x="26796" y="52095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705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009178" y="3304085"/>
              <a:ext cx="116459" cy="12824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152922" y="3304096"/>
              <a:ext cx="131711" cy="194208"/>
            </a:xfrm>
            <a:prstGeom prst="rect">
              <a:avLst/>
            </a:prstGeom>
          </p:spPr>
        </p:pic>
      </p:grpSp>
      <p:sp>
        <p:nvSpPr>
          <p:cNvPr id="112" name="object 112"/>
          <p:cNvSpPr/>
          <p:nvPr/>
        </p:nvSpPr>
        <p:spPr>
          <a:xfrm>
            <a:off x="3387953" y="3344519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4">
                <a:moveTo>
                  <a:pt x="111747" y="0"/>
                </a:moveTo>
                <a:lnTo>
                  <a:pt x="0" y="0"/>
                </a:lnTo>
                <a:lnTo>
                  <a:pt x="0" y="20586"/>
                </a:lnTo>
                <a:lnTo>
                  <a:pt x="111747" y="20586"/>
                </a:lnTo>
                <a:lnTo>
                  <a:pt x="1117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" name="object 113"/>
          <p:cNvGrpSpPr/>
          <p:nvPr/>
        </p:nvGrpSpPr>
        <p:grpSpPr>
          <a:xfrm>
            <a:off x="3603002" y="3254476"/>
            <a:ext cx="955040" cy="243840"/>
            <a:chOff x="3603002" y="3254476"/>
            <a:chExt cx="955040" cy="243840"/>
          </a:xfrm>
        </p:grpSpPr>
        <p:sp>
          <p:nvSpPr>
            <p:cNvPr id="114" name="object 114"/>
            <p:cNvSpPr/>
            <p:nvPr/>
          </p:nvSpPr>
          <p:spPr>
            <a:xfrm>
              <a:off x="3603002" y="32544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6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6" y="177850"/>
                  </a:lnTo>
                  <a:lnTo>
                    <a:pt x="26796" y="52095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65390" y="3304094"/>
              <a:ext cx="187896" cy="12823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85535" y="3304096"/>
              <a:ext cx="131711" cy="19420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4044518" y="3304095"/>
              <a:ext cx="513080" cy="130810"/>
            </a:xfrm>
            <a:custGeom>
              <a:avLst/>
              <a:gdLst/>
              <a:ahLst/>
              <a:cxnLst/>
              <a:rect l="l" t="t" r="r" b="b"/>
              <a:pathLst>
                <a:path w="513079" h="130810">
                  <a:moveTo>
                    <a:pt x="87439" y="5461"/>
                  </a:moveTo>
                  <a:lnTo>
                    <a:pt x="81318" y="3136"/>
                  </a:lnTo>
                  <a:lnTo>
                    <a:pt x="74650" y="1422"/>
                  </a:lnTo>
                  <a:lnTo>
                    <a:pt x="67398" y="368"/>
                  </a:lnTo>
                  <a:lnTo>
                    <a:pt x="59537" y="0"/>
                  </a:lnTo>
                  <a:lnTo>
                    <a:pt x="46609" y="1714"/>
                  </a:lnTo>
                  <a:lnTo>
                    <a:pt x="36004" y="6362"/>
                  </a:lnTo>
                  <a:lnTo>
                    <a:pt x="28143" y="13182"/>
                  </a:lnTo>
                  <a:lnTo>
                    <a:pt x="23444" y="21463"/>
                  </a:lnTo>
                  <a:lnTo>
                    <a:pt x="23444" y="2489"/>
                  </a:lnTo>
                  <a:lnTo>
                    <a:pt x="0" y="2489"/>
                  </a:lnTo>
                  <a:lnTo>
                    <a:pt x="0" y="128244"/>
                  </a:lnTo>
                  <a:lnTo>
                    <a:pt x="23444" y="128244"/>
                  </a:lnTo>
                  <a:lnTo>
                    <a:pt x="23444" y="60655"/>
                  </a:lnTo>
                  <a:lnTo>
                    <a:pt x="25057" y="44818"/>
                  </a:lnTo>
                  <a:lnTo>
                    <a:pt x="30645" y="31610"/>
                  </a:lnTo>
                  <a:lnTo>
                    <a:pt x="41338" y="22580"/>
                  </a:lnTo>
                  <a:lnTo>
                    <a:pt x="58293" y="19227"/>
                  </a:lnTo>
                  <a:lnTo>
                    <a:pt x="66103" y="19227"/>
                  </a:lnTo>
                  <a:lnTo>
                    <a:pt x="72059" y="20586"/>
                  </a:lnTo>
                  <a:lnTo>
                    <a:pt x="76898" y="23444"/>
                  </a:lnTo>
                  <a:lnTo>
                    <a:pt x="87439" y="5461"/>
                  </a:lnTo>
                  <a:close/>
                </a:path>
                <a:path w="513079" h="130810">
                  <a:moveTo>
                    <a:pt x="233413" y="65366"/>
                  </a:moveTo>
                  <a:lnTo>
                    <a:pt x="228727" y="39408"/>
                  </a:lnTo>
                  <a:lnTo>
                    <a:pt x="215569" y="19227"/>
                  </a:lnTo>
                  <a:lnTo>
                    <a:pt x="215214" y="18681"/>
                  </a:lnTo>
                  <a:lnTo>
                    <a:pt x="209232" y="14884"/>
                  </a:lnTo>
                  <a:lnTo>
                    <a:pt x="209232" y="65366"/>
                  </a:lnTo>
                  <a:lnTo>
                    <a:pt x="206565" y="82829"/>
                  </a:lnTo>
                  <a:lnTo>
                    <a:pt x="198424" y="97548"/>
                  </a:lnTo>
                  <a:lnTo>
                    <a:pt x="184581" y="107708"/>
                  </a:lnTo>
                  <a:lnTo>
                    <a:pt x="164833" y="111506"/>
                  </a:lnTo>
                  <a:lnTo>
                    <a:pt x="145072" y="107708"/>
                  </a:lnTo>
                  <a:lnTo>
                    <a:pt x="131241" y="97548"/>
                  </a:lnTo>
                  <a:lnTo>
                    <a:pt x="123101" y="82829"/>
                  </a:lnTo>
                  <a:lnTo>
                    <a:pt x="120434" y="65366"/>
                  </a:lnTo>
                  <a:lnTo>
                    <a:pt x="123101" y="48056"/>
                  </a:lnTo>
                  <a:lnTo>
                    <a:pt x="131241" y="33312"/>
                  </a:lnTo>
                  <a:lnTo>
                    <a:pt x="145072" y="23063"/>
                  </a:lnTo>
                  <a:lnTo>
                    <a:pt x="164833" y="19227"/>
                  </a:lnTo>
                  <a:lnTo>
                    <a:pt x="184581" y="23063"/>
                  </a:lnTo>
                  <a:lnTo>
                    <a:pt x="198424" y="33312"/>
                  </a:lnTo>
                  <a:lnTo>
                    <a:pt x="206565" y="48056"/>
                  </a:lnTo>
                  <a:lnTo>
                    <a:pt x="209232" y="65366"/>
                  </a:lnTo>
                  <a:lnTo>
                    <a:pt x="209232" y="14884"/>
                  </a:lnTo>
                  <a:lnTo>
                    <a:pt x="193649" y="4965"/>
                  </a:lnTo>
                  <a:lnTo>
                    <a:pt x="164833" y="12"/>
                  </a:lnTo>
                  <a:lnTo>
                    <a:pt x="135966" y="4965"/>
                  </a:lnTo>
                  <a:lnTo>
                    <a:pt x="114401" y="18681"/>
                  </a:lnTo>
                  <a:lnTo>
                    <a:pt x="100914" y="39408"/>
                  </a:lnTo>
                  <a:lnTo>
                    <a:pt x="96253" y="65366"/>
                  </a:lnTo>
                  <a:lnTo>
                    <a:pt x="100914" y="91325"/>
                  </a:lnTo>
                  <a:lnTo>
                    <a:pt x="114401" y="112039"/>
                  </a:lnTo>
                  <a:lnTo>
                    <a:pt x="135966" y="125755"/>
                  </a:lnTo>
                  <a:lnTo>
                    <a:pt x="164833" y="130721"/>
                  </a:lnTo>
                  <a:lnTo>
                    <a:pt x="193649" y="125755"/>
                  </a:lnTo>
                  <a:lnTo>
                    <a:pt x="215214" y="112039"/>
                  </a:lnTo>
                  <a:lnTo>
                    <a:pt x="215569" y="111506"/>
                  </a:lnTo>
                  <a:lnTo>
                    <a:pt x="228727" y="91325"/>
                  </a:lnTo>
                  <a:lnTo>
                    <a:pt x="233413" y="65366"/>
                  </a:lnTo>
                  <a:close/>
                </a:path>
                <a:path w="513079" h="130810">
                  <a:moveTo>
                    <a:pt x="376669" y="2489"/>
                  </a:moveTo>
                  <a:lnTo>
                    <a:pt x="351370" y="2489"/>
                  </a:lnTo>
                  <a:lnTo>
                    <a:pt x="310070" y="103441"/>
                  </a:lnTo>
                  <a:lnTo>
                    <a:pt x="268770" y="2489"/>
                  </a:lnTo>
                  <a:lnTo>
                    <a:pt x="243471" y="2489"/>
                  </a:lnTo>
                  <a:lnTo>
                    <a:pt x="297662" y="128244"/>
                  </a:lnTo>
                  <a:lnTo>
                    <a:pt x="322478" y="128244"/>
                  </a:lnTo>
                  <a:lnTo>
                    <a:pt x="376669" y="2489"/>
                  </a:lnTo>
                  <a:close/>
                </a:path>
                <a:path w="513079" h="130810">
                  <a:moveTo>
                    <a:pt x="512965" y="76885"/>
                  </a:moveTo>
                  <a:lnTo>
                    <a:pt x="496671" y="19469"/>
                  </a:lnTo>
                  <a:lnTo>
                    <a:pt x="487908" y="13131"/>
                  </a:lnTo>
                  <a:lnTo>
                    <a:pt x="487908" y="56426"/>
                  </a:lnTo>
                  <a:lnTo>
                    <a:pt x="412000" y="56426"/>
                  </a:lnTo>
                  <a:lnTo>
                    <a:pt x="414782" y="43243"/>
                  </a:lnTo>
                  <a:lnTo>
                    <a:pt x="421551" y="31267"/>
                  </a:lnTo>
                  <a:lnTo>
                    <a:pt x="433031" y="22580"/>
                  </a:lnTo>
                  <a:lnTo>
                    <a:pt x="449961" y="19215"/>
                  </a:lnTo>
                  <a:lnTo>
                    <a:pt x="466966" y="22580"/>
                  </a:lnTo>
                  <a:lnTo>
                    <a:pt x="478383" y="31267"/>
                  </a:lnTo>
                  <a:lnTo>
                    <a:pt x="485076" y="43243"/>
                  </a:lnTo>
                  <a:lnTo>
                    <a:pt x="487908" y="56426"/>
                  </a:lnTo>
                  <a:lnTo>
                    <a:pt x="487908" y="13131"/>
                  </a:lnTo>
                  <a:lnTo>
                    <a:pt x="476542" y="4902"/>
                  </a:lnTo>
                  <a:lnTo>
                    <a:pt x="449961" y="0"/>
                  </a:lnTo>
                  <a:lnTo>
                    <a:pt x="423392" y="4965"/>
                  </a:lnTo>
                  <a:lnTo>
                    <a:pt x="403491" y="18681"/>
                  </a:lnTo>
                  <a:lnTo>
                    <a:pt x="391020" y="39395"/>
                  </a:lnTo>
                  <a:lnTo>
                    <a:pt x="386702" y="65354"/>
                  </a:lnTo>
                  <a:lnTo>
                    <a:pt x="391020" y="91325"/>
                  </a:lnTo>
                  <a:lnTo>
                    <a:pt x="403491" y="112039"/>
                  </a:lnTo>
                  <a:lnTo>
                    <a:pt x="423392" y="125768"/>
                  </a:lnTo>
                  <a:lnTo>
                    <a:pt x="449961" y="130721"/>
                  </a:lnTo>
                  <a:lnTo>
                    <a:pt x="468884" y="128993"/>
                  </a:lnTo>
                  <a:lnTo>
                    <a:pt x="484111" y="124472"/>
                  </a:lnTo>
                  <a:lnTo>
                    <a:pt x="495884" y="118211"/>
                  </a:lnTo>
                  <a:lnTo>
                    <a:pt x="504101" y="111493"/>
                  </a:lnTo>
                  <a:lnTo>
                    <a:pt x="504405" y="111239"/>
                  </a:lnTo>
                  <a:lnTo>
                    <a:pt x="490270" y="97358"/>
                  </a:lnTo>
                  <a:lnTo>
                    <a:pt x="482625" y="102654"/>
                  </a:lnTo>
                  <a:lnTo>
                    <a:pt x="473506" y="107175"/>
                  </a:lnTo>
                  <a:lnTo>
                    <a:pt x="462699" y="110312"/>
                  </a:lnTo>
                  <a:lnTo>
                    <a:pt x="449961" y="111493"/>
                  </a:lnTo>
                  <a:lnTo>
                    <a:pt x="434365" y="108623"/>
                  </a:lnTo>
                  <a:lnTo>
                    <a:pt x="422694" y="100939"/>
                  </a:lnTo>
                  <a:lnTo>
                    <a:pt x="415137" y="89890"/>
                  </a:lnTo>
                  <a:lnTo>
                    <a:pt x="411886" y="76885"/>
                  </a:lnTo>
                  <a:lnTo>
                    <a:pt x="512965" y="768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8" name="object 11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4648530" y="3244305"/>
            <a:ext cx="2595071" cy="254000"/>
          </a:xfrm>
          <a:prstGeom prst="rect">
            <a:avLst/>
          </a:prstGeom>
        </p:spPr>
      </p:pic>
      <p:grpSp>
        <p:nvGrpSpPr>
          <p:cNvPr id="119" name="object 119"/>
          <p:cNvGrpSpPr/>
          <p:nvPr/>
        </p:nvGrpSpPr>
        <p:grpSpPr>
          <a:xfrm>
            <a:off x="1235776" y="3701510"/>
            <a:ext cx="911225" cy="254000"/>
            <a:chOff x="1235776" y="3701510"/>
            <a:chExt cx="911225" cy="254000"/>
          </a:xfrm>
        </p:grpSpPr>
        <p:pic>
          <p:nvPicPr>
            <p:cNvPr id="120" name="object 12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35776" y="3711681"/>
              <a:ext cx="281532" cy="18033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39749" y="3761296"/>
              <a:ext cx="131711" cy="19420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03713" y="3763770"/>
              <a:ext cx="116459" cy="128244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852415" y="3701510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911948" y="3761294"/>
              <a:ext cx="115214" cy="13072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059406" y="3761286"/>
              <a:ext cx="87439" cy="128244"/>
            </a:xfrm>
            <a:prstGeom prst="rect">
              <a:avLst/>
            </a:prstGeom>
          </p:spPr>
        </p:pic>
      </p:grpSp>
      <p:grpSp>
        <p:nvGrpSpPr>
          <p:cNvPr id="126" name="object 126"/>
          <p:cNvGrpSpPr/>
          <p:nvPr/>
        </p:nvGrpSpPr>
        <p:grpSpPr>
          <a:xfrm>
            <a:off x="2238996" y="3711676"/>
            <a:ext cx="1522730" cy="180340"/>
            <a:chOff x="2238996" y="3711676"/>
            <a:chExt cx="1522730" cy="180340"/>
          </a:xfrm>
        </p:grpSpPr>
        <p:pic>
          <p:nvPicPr>
            <p:cNvPr id="127" name="object 12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38996" y="3761294"/>
              <a:ext cx="187896" cy="12823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454178" y="3761294"/>
              <a:ext cx="115214" cy="130721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2601645" y="37116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95"/>
                  </a:moveTo>
                  <a:lnTo>
                    <a:pt x="3340" y="52095"/>
                  </a:lnTo>
                  <a:lnTo>
                    <a:pt x="3340" y="177850"/>
                  </a:lnTo>
                  <a:lnTo>
                    <a:pt x="26784" y="177850"/>
                  </a:lnTo>
                  <a:lnTo>
                    <a:pt x="26784" y="52095"/>
                  </a:lnTo>
                  <a:close/>
                </a:path>
                <a:path w="30480" h="178435">
                  <a:moveTo>
                    <a:pt x="23431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664020" y="3761285"/>
              <a:ext cx="116459" cy="12824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805287" y="3726686"/>
              <a:ext cx="88430" cy="16532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913556" y="3761294"/>
              <a:ext cx="126263" cy="13072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067221" y="3761285"/>
              <a:ext cx="116459" cy="12824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210969" y="3761294"/>
              <a:ext cx="115214" cy="130721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358428" y="3761285"/>
              <a:ext cx="116459" cy="12824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502180" y="3761294"/>
              <a:ext cx="258960" cy="130721"/>
            </a:xfrm>
            <a:prstGeom prst="rect">
              <a:avLst/>
            </a:prstGeom>
          </p:spPr>
        </p:pic>
      </p:grpSp>
      <p:pic>
        <p:nvPicPr>
          <p:cNvPr id="137" name="object 137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857126" y="3709196"/>
            <a:ext cx="161239" cy="182816"/>
          </a:xfrm>
          <a:prstGeom prst="rect">
            <a:avLst/>
          </a:prstGeom>
        </p:spPr>
      </p:pic>
      <p:grpSp>
        <p:nvGrpSpPr>
          <p:cNvPr id="138" name="object 138"/>
          <p:cNvGrpSpPr/>
          <p:nvPr/>
        </p:nvGrpSpPr>
        <p:grpSpPr>
          <a:xfrm>
            <a:off x="4110506" y="3711676"/>
            <a:ext cx="820419" cy="243840"/>
            <a:chOff x="4110506" y="3711676"/>
            <a:chExt cx="820419" cy="243840"/>
          </a:xfrm>
        </p:grpSpPr>
        <p:pic>
          <p:nvPicPr>
            <p:cNvPr id="139" name="object 13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110506" y="3761286"/>
              <a:ext cx="222506" cy="13072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360421" y="3761296"/>
              <a:ext cx="131711" cy="194208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514454" y="3761294"/>
              <a:ext cx="115214" cy="130721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4661915" y="37116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7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7" y="177850"/>
                  </a:lnTo>
                  <a:lnTo>
                    <a:pt x="26797" y="52095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705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705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724298" y="3761284"/>
              <a:ext cx="206375" cy="130721"/>
            </a:xfrm>
            <a:prstGeom prst="rect">
              <a:avLst/>
            </a:prstGeom>
          </p:spPr>
        </p:pic>
      </p:grpSp>
      <p:pic>
        <p:nvPicPr>
          <p:cNvPr id="144" name="object 144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021592" y="3699026"/>
            <a:ext cx="245317" cy="192979"/>
          </a:xfrm>
          <a:prstGeom prst="rect">
            <a:avLst/>
          </a:prstGeom>
        </p:spPr>
      </p:pic>
      <p:grpSp>
        <p:nvGrpSpPr>
          <p:cNvPr id="145" name="object 145"/>
          <p:cNvGrpSpPr/>
          <p:nvPr/>
        </p:nvGrpSpPr>
        <p:grpSpPr>
          <a:xfrm>
            <a:off x="5354096" y="3711676"/>
            <a:ext cx="920115" cy="243840"/>
            <a:chOff x="5354096" y="3711676"/>
            <a:chExt cx="920115" cy="243840"/>
          </a:xfrm>
        </p:grpSpPr>
        <p:pic>
          <p:nvPicPr>
            <p:cNvPr id="146" name="object 14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354096" y="3761294"/>
              <a:ext cx="266156" cy="130721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5641339" y="37116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95"/>
                  </a:moveTo>
                  <a:lnTo>
                    <a:pt x="3340" y="52095"/>
                  </a:lnTo>
                  <a:lnTo>
                    <a:pt x="3340" y="177850"/>
                  </a:lnTo>
                  <a:lnTo>
                    <a:pt x="26784" y="177850"/>
                  </a:lnTo>
                  <a:lnTo>
                    <a:pt x="26784" y="52095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96286" y="3726686"/>
              <a:ext cx="214927" cy="16532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5936018" y="37116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6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6" y="177850"/>
                  </a:lnTo>
                  <a:lnTo>
                    <a:pt x="26796" y="52095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998396" y="3761285"/>
              <a:ext cx="116459" cy="12824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142141" y="3761296"/>
              <a:ext cx="131711" cy="194208"/>
            </a:xfrm>
            <a:prstGeom prst="rect">
              <a:avLst/>
            </a:prstGeom>
          </p:spPr>
        </p:pic>
      </p:grpSp>
      <p:grpSp>
        <p:nvGrpSpPr>
          <p:cNvPr id="152" name="object 152"/>
          <p:cNvGrpSpPr/>
          <p:nvPr/>
        </p:nvGrpSpPr>
        <p:grpSpPr>
          <a:xfrm>
            <a:off x="6372212" y="3701510"/>
            <a:ext cx="831215" cy="190500"/>
            <a:chOff x="6372212" y="3701510"/>
            <a:chExt cx="831215" cy="190500"/>
          </a:xfrm>
        </p:grpSpPr>
        <p:pic>
          <p:nvPicPr>
            <p:cNvPr id="153" name="object 15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372212" y="3761294"/>
              <a:ext cx="269867" cy="130721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669370" y="3763770"/>
              <a:ext cx="116458" cy="12824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818068" y="3761285"/>
              <a:ext cx="116458" cy="12824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961819" y="3761294"/>
              <a:ext cx="116700" cy="130721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7103326" y="3701516"/>
              <a:ext cx="99695" cy="188595"/>
            </a:xfrm>
            <a:custGeom>
              <a:avLst/>
              <a:gdLst/>
              <a:ahLst/>
              <a:cxnLst/>
              <a:rect l="l" t="t" r="r" b="b"/>
              <a:pathLst>
                <a:path w="99695" h="188595">
                  <a:moveTo>
                    <a:pt x="26797" y="62255"/>
                  </a:moveTo>
                  <a:lnTo>
                    <a:pt x="3352" y="62255"/>
                  </a:lnTo>
                  <a:lnTo>
                    <a:pt x="3352" y="188010"/>
                  </a:lnTo>
                  <a:lnTo>
                    <a:pt x="26797" y="188010"/>
                  </a:lnTo>
                  <a:lnTo>
                    <a:pt x="26797" y="62255"/>
                  </a:lnTo>
                  <a:close/>
                </a:path>
                <a:path w="99695" h="188595">
                  <a:moveTo>
                    <a:pt x="30137" y="16865"/>
                  </a:moveTo>
                  <a:lnTo>
                    <a:pt x="23444" y="10160"/>
                  </a:lnTo>
                  <a:lnTo>
                    <a:pt x="6692" y="10160"/>
                  </a:lnTo>
                  <a:lnTo>
                    <a:pt x="0" y="16865"/>
                  </a:lnTo>
                  <a:lnTo>
                    <a:pt x="0" y="33604"/>
                  </a:lnTo>
                  <a:lnTo>
                    <a:pt x="6692" y="40297"/>
                  </a:lnTo>
                  <a:lnTo>
                    <a:pt x="23444" y="40297"/>
                  </a:lnTo>
                  <a:lnTo>
                    <a:pt x="30137" y="33604"/>
                  </a:lnTo>
                  <a:lnTo>
                    <a:pt x="30137" y="16865"/>
                  </a:lnTo>
                  <a:close/>
                </a:path>
                <a:path w="99695" h="188595">
                  <a:moveTo>
                    <a:pt x="99593" y="168795"/>
                  </a:moveTo>
                  <a:lnTo>
                    <a:pt x="86067" y="168795"/>
                  </a:lnTo>
                  <a:lnTo>
                    <a:pt x="85826" y="161353"/>
                  </a:lnTo>
                  <a:lnTo>
                    <a:pt x="85826" y="0"/>
                  </a:lnTo>
                  <a:lnTo>
                    <a:pt x="62382" y="0"/>
                  </a:lnTo>
                  <a:lnTo>
                    <a:pt x="62382" y="153174"/>
                  </a:lnTo>
                  <a:lnTo>
                    <a:pt x="63195" y="166255"/>
                  </a:lnTo>
                  <a:lnTo>
                    <a:pt x="67094" y="177380"/>
                  </a:lnTo>
                  <a:lnTo>
                    <a:pt x="76187" y="185127"/>
                  </a:lnTo>
                  <a:lnTo>
                    <a:pt x="92646" y="188023"/>
                  </a:lnTo>
                  <a:lnTo>
                    <a:pt x="99593" y="188023"/>
                  </a:lnTo>
                  <a:lnTo>
                    <a:pt x="99593" y="1687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7296307" y="3726686"/>
            <a:ext cx="753110" cy="165735"/>
            <a:chOff x="7296307" y="3726686"/>
            <a:chExt cx="753110" cy="165735"/>
          </a:xfrm>
        </p:grpSpPr>
        <p:pic>
          <p:nvPicPr>
            <p:cNvPr id="159" name="object 15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296307" y="3761294"/>
              <a:ext cx="115214" cy="130721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436335" y="3761284"/>
              <a:ext cx="235635" cy="13072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691814" y="3726686"/>
              <a:ext cx="357310" cy="165328"/>
            </a:xfrm>
            <a:prstGeom prst="rect">
              <a:avLst/>
            </a:prstGeom>
          </p:spPr>
        </p:pic>
      </p:grpSp>
      <p:grpSp>
        <p:nvGrpSpPr>
          <p:cNvPr id="162" name="object 162"/>
          <p:cNvGrpSpPr/>
          <p:nvPr/>
        </p:nvGrpSpPr>
        <p:grpSpPr>
          <a:xfrm>
            <a:off x="1235776" y="4158705"/>
            <a:ext cx="959485" cy="254000"/>
            <a:chOff x="1235776" y="4158705"/>
            <a:chExt cx="959485" cy="254000"/>
          </a:xfrm>
        </p:grpSpPr>
        <p:pic>
          <p:nvPicPr>
            <p:cNvPr id="163" name="object 16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235776" y="4168881"/>
              <a:ext cx="292437" cy="180323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50542" y="4218494"/>
              <a:ext cx="115214" cy="130721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93042" y="4158705"/>
              <a:ext cx="131711" cy="190499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1857006" y="41688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95"/>
                  </a:moveTo>
                  <a:lnTo>
                    <a:pt x="3340" y="52095"/>
                  </a:lnTo>
                  <a:lnTo>
                    <a:pt x="3340" y="177850"/>
                  </a:lnTo>
                  <a:lnTo>
                    <a:pt x="26784" y="177850"/>
                  </a:lnTo>
                  <a:lnTo>
                    <a:pt x="26784" y="52095"/>
                  </a:lnTo>
                  <a:close/>
                </a:path>
                <a:path w="30480" h="178435">
                  <a:moveTo>
                    <a:pt x="23444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919384" y="4218485"/>
              <a:ext cx="116459" cy="128244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063127" y="4218496"/>
              <a:ext cx="131711" cy="194208"/>
            </a:xfrm>
            <a:prstGeom prst="rect">
              <a:avLst/>
            </a:prstGeom>
          </p:spPr>
        </p:pic>
      </p:grpSp>
      <p:sp>
        <p:nvSpPr>
          <p:cNvPr id="169" name="object 169"/>
          <p:cNvSpPr/>
          <p:nvPr/>
        </p:nvSpPr>
        <p:spPr>
          <a:xfrm>
            <a:off x="2298153" y="4258919"/>
            <a:ext cx="111760" cy="20955"/>
          </a:xfrm>
          <a:custGeom>
            <a:avLst/>
            <a:gdLst/>
            <a:ahLst/>
            <a:cxnLst/>
            <a:rect l="l" t="t" r="r" b="b"/>
            <a:pathLst>
              <a:path w="111760" h="20954">
                <a:moveTo>
                  <a:pt x="111747" y="0"/>
                </a:moveTo>
                <a:lnTo>
                  <a:pt x="0" y="0"/>
                </a:lnTo>
                <a:lnTo>
                  <a:pt x="0" y="20586"/>
                </a:lnTo>
                <a:lnTo>
                  <a:pt x="111747" y="20586"/>
                </a:lnTo>
                <a:lnTo>
                  <a:pt x="1117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" name="object 170"/>
          <p:cNvGrpSpPr/>
          <p:nvPr/>
        </p:nvGrpSpPr>
        <p:grpSpPr>
          <a:xfrm>
            <a:off x="2513215" y="4168876"/>
            <a:ext cx="955040" cy="243840"/>
            <a:chOff x="2513215" y="4168876"/>
            <a:chExt cx="955040" cy="243840"/>
          </a:xfrm>
        </p:grpSpPr>
        <p:sp>
          <p:nvSpPr>
            <p:cNvPr id="171" name="object 171"/>
            <p:cNvSpPr/>
            <p:nvPr/>
          </p:nvSpPr>
          <p:spPr>
            <a:xfrm>
              <a:off x="2513215" y="41688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95"/>
                  </a:moveTo>
                  <a:lnTo>
                    <a:pt x="3340" y="52095"/>
                  </a:lnTo>
                  <a:lnTo>
                    <a:pt x="3340" y="177850"/>
                  </a:lnTo>
                  <a:lnTo>
                    <a:pt x="26784" y="177850"/>
                  </a:lnTo>
                  <a:lnTo>
                    <a:pt x="26784" y="52095"/>
                  </a:lnTo>
                  <a:close/>
                </a:path>
                <a:path w="30480" h="178435">
                  <a:moveTo>
                    <a:pt x="23431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575595" y="4218494"/>
              <a:ext cx="187896" cy="12823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95742" y="4218496"/>
              <a:ext cx="131711" cy="19420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2954731" y="4218495"/>
              <a:ext cx="513080" cy="130810"/>
            </a:xfrm>
            <a:custGeom>
              <a:avLst/>
              <a:gdLst/>
              <a:ahLst/>
              <a:cxnLst/>
              <a:rect l="l" t="t" r="r" b="b"/>
              <a:pathLst>
                <a:path w="513079" h="130810">
                  <a:moveTo>
                    <a:pt x="87439" y="5461"/>
                  </a:moveTo>
                  <a:lnTo>
                    <a:pt x="81318" y="3136"/>
                  </a:lnTo>
                  <a:lnTo>
                    <a:pt x="74650" y="1422"/>
                  </a:lnTo>
                  <a:lnTo>
                    <a:pt x="67398" y="368"/>
                  </a:lnTo>
                  <a:lnTo>
                    <a:pt x="59537" y="0"/>
                  </a:lnTo>
                  <a:lnTo>
                    <a:pt x="46596" y="1714"/>
                  </a:lnTo>
                  <a:lnTo>
                    <a:pt x="36004" y="6362"/>
                  </a:lnTo>
                  <a:lnTo>
                    <a:pt x="28143" y="13182"/>
                  </a:lnTo>
                  <a:lnTo>
                    <a:pt x="23444" y="21463"/>
                  </a:lnTo>
                  <a:lnTo>
                    <a:pt x="23444" y="2489"/>
                  </a:lnTo>
                  <a:lnTo>
                    <a:pt x="0" y="2489"/>
                  </a:lnTo>
                  <a:lnTo>
                    <a:pt x="0" y="128244"/>
                  </a:lnTo>
                  <a:lnTo>
                    <a:pt x="23444" y="128244"/>
                  </a:lnTo>
                  <a:lnTo>
                    <a:pt x="23444" y="60655"/>
                  </a:lnTo>
                  <a:lnTo>
                    <a:pt x="25044" y="44818"/>
                  </a:lnTo>
                  <a:lnTo>
                    <a:pt x="30632" y="31610"/>
                  </a:lnTo>
                  <a:lnTo>
                    <a:pt x="41338" y="22580"/>
                  </a:lnTo>
                  <a:lnTo>
                    <a:pt x="58293" y="19227"/>
                  </a:lnTo>
                  <a:lnTo>
                    <a:pt x="66103" y="19227"/>
                  </a:lnTo>
                  <a:lnTo>
                    <a:pt x="72059" y="20586"/>
                  </a:lnTo>
                  <a:lnTo>
                    <a:pt x="76898" y="23444"/>
                  </a:lnTo>
                  <a:lnTo>
                    <a:pt x="87439" y="5461"/>
                  </a:lnTo>
                  <a:close/>
                </a:path>
                <a:path w="513079" h="130810">
                  <a:moveTo>
                    <a:pt x="233413" y="65366"/>
                  </a:moveTo>
                  <a:lnTo>
                    <a:pt x="228727" y="39408"/>
                  </a:lnTo>
                  <a:lnTo>
                    <a:pt x="215557" y="19227"/>
                  </a:lnTo>
                  <a:lnTo>
                    <a:pt x="215214" y="18681"/>
                  </a:lnTo>
                  <a:lnTo>
                    <a:pt x="209232" y="14884"/>
                  </a:lnTo>
                  <a:lnTo>
                    <a:pt x="209232" y="65366"/>
                  </a:lnTo>
                  <a:lnTo>
                    <a:pt x="206565" y="82829"/>
                  </a:lnTo>
                  <a:lnTo>
                    <a:pt x="198424" y="97548"/>
                  </a:lnTo>
                  <a:lnTo>
                    <a:pt x="184581" y="107708"/>
                  </a:lnTo>
                  <a:lnTo>
                    <a:pt x="164833" y="111506"/>
                  </a:lnTo>
                  <a:lnTo>
                    <a:pt x="145072" y="107708"/>
                  </a:lnTo>
                  <a:lnTo>
                    <a:pt x="131229" y="97548"/>
                  </a:lnTo>
                  <a:lnTo>
                    <a:pt x="123088" y="82829"/>
                  </a:lnTo>
                  <a:lnTo>
                    <a:pt x="120434" y="65366"/>
                  </a:lnTo>
                  <a:lnTo>
                    <a:pt x="123088" y="48056"/>
                  </a:lnTo>
                  <a:lnTo>
                    <a:pt x="131229" y="33312"/>
                  </a:lnTo>
                  <a:lnTo>
                    <a:pt x="145072" y="23063"/>
                  </a:lnTo>
                  <a:lnTo>
                    <a:pt x="164833" y="19227"/>
                  </a:lnTo>
                  <a:lnTo>
                    <a:pt x="184581" y="23063"/>
                  </a:lnTo>
                  <a:lnTo>
                    <a:pt x="198424" y="33312"/>
                  </a:lnTo>
                  <a:lnTo>
                    <a:pt x="206565" y="48056"/>
                  </a:lnTo>
                  <a:lnTo>
                    <a:pt x="209232" y="65366"/>
                  </a:lnTo>
                  <a:lnTo>
                    <a:pt x="209232" y="14884"/>
                  </a:lnTo>
                  <a:lnTo>
                    <a:pt x="193649" y="4965"/>
                  </a:lnTo>
                  <a:lnTo>
                    <a:pt x="164833" y="12"/>
                  </a:lnTo>
                  <a:lnTo>
                    <a:pt x="135953" y="4965"/>
                  </a:lnTo>
                  <a:lnTo>
                    <a:pt x="114401" y="18681"/>
                  </a:lnTo>
                  <a:lnTo>
                    <a:pt x="100914" y="39408"/>
                  </a:lnTo>
                  <a:lnTo>
                    <a:pt x="96253" y="65366"/>
                  </a:lnTo>
                  <a:lnTo>
                    <a:pt x="100914" y="91325"/>
                  </a:lnTo>
                  <a:lnTo>
                    <a:pt x="114401" y="112039"/>
                  </a:lnTo>
                  <a:lnTo>
                    <a:pt x="135953" y="125755"/>
                  </a:lnTo>
                  <a:lnTo>
                    <a:pt x="164833" y="130721"/>
                  </a:lnTo>
                  <a:lnTo>
                    <a:pt x="193649" y="125755"/>
                  </a:lnTo>
                  <a:lnTo>
                    <a:pt x="215214" y="112039"/>
                  </a:lnTo>
                  <a:lnTo>
                    <a:pt x="215557" y="111506"/>
                  </a:lnTo>
                  <a:lnTo>
                    <a:pt x="228727" y="91325"/>
                  </a:lnTo>
                  <a:lnTo>
                    <a:pt x="233413" y="65366"/>
                  </a:lnTo>
                  <a:close/>
                </a:path>
                <a:path w="513079" h="130810">
                  <a:moveTo>
                    <a:pt x="376656" y="2489"/>
                  </a:moveTo>
                  <a:lnTo>
                    <a:pt x="351358" y="2489"/>
                  </a:lnTo>
                  <a:lnTo>
                    <a:pt x="310057" y="103441"/>
                  </a:lnTo>
                  <a:lnTo>
                    <a:pt x="268757" y="2489"/>
                  </a:lnTo>
                  <a:lnTo>
                    <a:pt x="243459" y="2489"/>
                  </a:lnTo>
                  <a:lnTo>
                    <a:pt x="297649" y="128244"/>
                  </a:lnTo>
                  <a:lnTo>
                    <a:pt x="322465" y="128244"/>
                  </a:lnTo>
                  <a:lnTo>
                    <a:pt x="376656" y="2489"/>
                  </a:lnTo>
                  <a:close/>
                </a:path>
                <a:path w="513079" h="130810">
                  <a:moveTo>
                    <a:pt x="512965" y="76885"/>
                  </a:moveTo>
                  <a:lnTo>
                    <a:pt x="510654" y="56426"/>
                  </a:lnTo>
                  <a:lnTo>
                    <a:pt x="509206" y="43535"/>
                  </a:lnTo>
                  <a:lnTo>
                    <a:pt x="496671" y="19469"/>
                  </a:lnTo>
                  <a:lnTo>
                    <a:pt x="496316" y="19215"/>
                  </a:lnTo>
                  <a:lnTo>
                    <a:pt x="487908" y="13144"/>
                  </a:lnTo>
                  <a:lnTo>
                    <a:pt x="487908" y="56426"/>
                  </a:lnTo>
                  <a:lnTo>
                    <a:pt x="412000" y="56426"/>
                  </a:lnTo>
                  <a:lnTo>
                    <a:pt x="414769" y="43243"/>
                  </a:lnTo>
                  <a:lnTo>
                    <a:pt x="421538" y="31267"/>
                  </a:lnTo>
                  <a:lnTo>
                    <a:pt x="433019" y="22580"/>
                  </a:lnTo>
                  <a:lnTo>
                    <a:pt x="449961" y="19215"/>
                  </a:lnTo>
                  <a:lnTo>
                    <a:pt x="466966" y="22580"/>
                  </a:lnTo>
                  <a:lnTo>
                    <a:pt x="478370" y="31267"/>
                  </a:lnTo>
                  <a:lnTo>
                    <a:pt x="485063" y="43243"/>
                  </a:lnTo>
                  <a:lnTo>
                    <a:pt x="487908" y="56426"/>
                  </a:lnTo>
                  <a:lnTo>
                    <a:pt x="487908" y="13144"/>
                  </a:lnTo>
                  <a:lnTo>
                    <a:pt x="476529" y="4902"/>
                  </a:lnTo>
                  <a:lnTo>
                    <a:pt x="449961" y="0"/>
                  </a:lnTo>
                  <a:lnTo>
                    <a:pt x="423379" y="4965"/>
                  </a:lnTo>
                  <a:lnTo>
                    <a:pt x="403491" y="18681"/>
                  </a:lnTo>
                  <a:lnTo>
                    <a:pt x="391020" y="39395"/>
                  </a:lnTo>
                  <a:lnTo>
                    <a:pt x="386702" y="65354"/>
                  </a:lnTo>
                  <a:lnTo>
                    <a:pt x="391020" y="91325"/>
                  </a:lnTo>
                  <a:lnTo>
                    <a:pt x="403491" y="112039"/>
                  </a:lnTo>
                  <a:lnTo>
                    <a:pt x="423379" y="125768"/>
                  </a:lnTo>
                  <a:lnTo>
                    <a:pt x="449961" y="130721"/>
                  </a:lnTo>
                  <a:lnTo>
                    <a:pt x="468871" y="128993"/>
                  </a:lnTo>
                  <a:lnTo>
                    <a:pt x="484111" y="124472"/>
                  </a:lnTo>
                  <a:lnTo>
                    <a:pt x="495871" y="118211"/>
                  </a:lnTo>
                  <a:lnTo>
                    <a:pt x="504088" y="111493"/>
                  </a:lnTo>
                  <a:lnTo>
                    <a:pt x="504405" y="111239"/>
                  </a:lnTo>
                  <a:lnTo>
                    <a:pt x="490270" y="97358"/>
                  </a:lnTo>
                  <a:lnTo>
                    <a:pt x="482625" y="102654"/>
                  </a:lnTo>
                  <a:lnTo>
                    <a:pt x="473506" y="107175"/>
                  </a:lnTo>
                  <a:lnTo>
                    <a:pt x="462686" y="110312"/>
                  </a:lnTo>
                  <a:lnTo>
                    <a:pt x="449961" y="111493"/>
                  </a:lnTo>
                  <a:lnTo>
                    <a:pt x="434365" y="108623"/>
                  </a:lnTo>
                  <a:lnTo>
                    <a:pt x="422681" y="100939"/>
                  </a:lnTo>
                  <a:lnTo>
                    <a:pt x="415124" y="89890"/>
                  </a:lnTo>
                  <a:lnTo>
                    <a:pt x="411886" y="76885"/>
                  </a:lnTo>
                  <a:lnTo>
                    <a:pt x="512965" y="768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558735" y="4183886"/>
            <a:ext cx="715645" cy="165735"/>
            <a:chOff x="3558735" y="4183886"/>
            <a:chExt cx="715645" cy="165735"/>
          </a:xfrm>
        </p:grpSpPr>
        <p:pic>
          <p:nvPicPr>
            <p:cNvPr id="176" name="object 17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558735" y="4183886"/>
              <a:ext cx="214928" cy="16532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798463" y="4218486"/>
              <a:ext cx="222506" cy="130728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043409" y="4183886"/>
              <a:ext cx="230812" cy="165328"/>
            </a:xfrm>
            <a:prstGeom prst="rect">
              <a:avLst/>
            </a:prstGeom>
          </p:spPr>
        </p:pic>
      </p:grpSp>
      <p:pic>
        <p:nvPicPr>
          <p:cNvPr id="179" name="object 17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4370091" y="4158705"/>
            <a:ext cx="2757415" cy="254000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1235772" y="4615906"/>
            <a:ext cx="716280" cy="191135"/>
            <a:chOff x="1235772" y="4615906"/>
            <a:chExt cx="716280" cy="191135"/>
          </a:xfrm>
        </p:grpSpPr>
        <p:pic>
          <p:nvPicPr>
            <p:cNvPr id="181" name="object 18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235772" y="4626078"/>
              <a:ext cx="144729" cy="177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02826" y="4675694"/>
              <a:ext cx="126263" cy="130721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51536" y="4675694"/>
              <a:ext cx="115214" cy="130721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94042" y="4675694"/>
              <a:ext cx="116700" cy="130721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35544" y="4615906"/>
              <a:ext cx="116459" cy="188023"/>
            </a:xfrm>
            <a:prstGeom prst="rect">
              <a:avLst/>
            </a:prstGeom>
          </p:spPr>
        </p:pic>
      </p:grpSp>
      <p:sp>
        <p:nvSpPr>
          <p:cNvPr id="186" name="object 186"/>
          <p:cNvSpPr/>
          <p:nvPr/>
        </p:nvSpPr>
        <p:spPr>
          <a:xfrm>
            <a:off x="2052840" y="4725797"/>
            <a:ext cx="81280" cy="19685"/>
          </a:xfrm>
          <a:custGeom>
            <a:avLst/>
            <a:gdLst/>
            <a:ahLst/>
            <a:cxnLst/>
            <a:rect l="l" t="t" r="r" b="b"/>
            <a:pathLst>
              <a:path w="81280" h="19685">
                <a:moveTo>
                  <a:pt x="81229" y="0"/>
                </a:moveTo>
                <a:lnTo>
                  <a:pt x="0" y="0"/>
                </a:lnTo>
                <a:lnTo>
                  <a:pt x="0" y="19227"/>
                </a:lnTo>
                <a:lnTo>
                  <a:pt x="81229" y="19227"/>
                </a:lnTo>
                <a:lnTo>
                  <a:pt x="812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" name="object 187"/>
          <p:cNvGrpSpPr/>
          <p:nvPr/>
        </p:nvGrpSpPr>
        <p:grpSpPr>
          <a:xfrm>
            <a:off x="2229947" y="4615910"/>
            <a:ext cx="852169" cy="190500"/>
            <a:chOff x="2229947" y="4615910"/>
            <a:chExt cx="852169" cy="190500"/>
          </a:xfrm>
        </p:grpSpPr>
        <p:pic>
          <p:nvPicPr>
            <p:cNvPr id="188" name="object 18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229947" y="4675694"/>
              <a:ext cx="269866" cy="130721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22143" y="4675694"/>
              <a:ext cx="115214" cy="130721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662170" y="4641086"/>
              <a:ext cx="214928" cy="165328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896942" y="4675694"/>
              <a:ext cx="115214" cy="130721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3044404" y="4615910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4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" name="object 193"/>
          <p:cNvGrpSpPr/>
          <p:nvPr/>
        </p:nvGrpSpPr>
        <p:grpSpPr>
          <a:xfrm>
            <a:off x="3174997" y="4626076"/>
            <a:ext cx="879475" cy="180340"/>
            <a:chOff x="3174997" y="4626076"/>
            <a:chExt cx="879475" cy="180340"/>
          </a:xfrm>
        </p:grpSpPr>
        <p:pic>
          <p:nvPicPr>
            <p:cNvPr id="194" name="object 19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174997" y="4675694"/>
              <a:ext cx="126263" cy="130721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328662" y="4675686"/>
              <a:ext cx="233412" cy="130717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581928" y="4675684"/>
              <a:ext cx="109131" cy="130721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3715867" y="46260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96" y="52095"/>
                  </a:moveTo>
                  <a:lnTo>
                    <a:pt x="3352" y="52095"/>
                  </a:lnTo>
                  <a:lnTo>
                    <a:pt x="3352" y="177850"/>
                  </a:lnTo>
                  <a:lnTo>
                    <a:pt x="26796" y="177850"/>
                  </a:lnTo>
                  <a:lnTo>
                    <a:pt x="26796" y="52095"/>
                  </a:lnTo>
                  <a:close/>
                </a:path>
                <a:path w="30479" h="178435">
                  <a:moveTo>
                    <a:pt x="23444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44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73297" y="4675695"/>
              <a:ext cx="137160" cy="130708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937741" y="4675685"/>
              <a:ext cx="116459" cy="128244"/>
            </a:xfrm>
            <a:prstGeom prst="rect">
              <a:avLst/>
            </a:prstGeom>
          </p:spPr>
        </p:pic>
      </p:grpSp>
      <p:grpSp>
        <p:nvGrpSpPr>
          <p:cNvPr id="200" name="object 200"/>
          <p:cNvGrpSpPr/>
          <p:nvPr/>
        </p:nvGrpSpPr>
        <p:grpSpPr>
          <a:xfrm>
            <a:off x="4157519" y="4615915"/>
            <a:ext cx="1982470" cy="254000"/>
            <a:chOff x="4157519" y="4615915"/>
            <a:chExt cx="1982470" cy="254000"/>
          </a:xfrm>
        </p:grpSpPr>
        <p:pic>
          <p:nvPicPr>
            <p:cNvPr id="201" name="object 20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57519" y="4675695"/>
              <a:ext cx="131711" cy="194208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316509" y="4641086"/>
              <a:ext cx="337845" cy="16532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74193" y="4675694"/>
              <a:ext cx="126263" cy="130721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822905" y="4641086"/>
              <a:ext cx="222495" cy="165328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5070208" y="4626076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95"/>
                  </a:moveTo>
                  <a:lnTo>
                    <a:pt x="3340" y="52095"/>
                  </a:lnTo>
                  <a:lnTo>
                    <a:pt x="3340" y="177850"/>
                  </a:lnTo>
                  <a:lnTo>
                    <a:pt x="26784" y="177850"/>
                  </a:lnTo>
                  <a:lnTo>
                    <a:pt x="26784" y="52095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705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705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27632" y="4675695"/>
              <a:ext cx="137160" cy="130708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292077" y="4675685"/>
              <a:ext cx="116471" cy="128244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5438305" y="4626080"/>
              <a:ext cx="107314" cy="178435"/>
            </a:xfrm>
            <a:custGeom>
              <a:avLst/>
              <a:gdLst/>
              <a:ahLst/>
              <a:cxnLst/>
              <a:rect l="l" t="t" r="r" b="b"/>
              <a:pathLst>
                <a:path w="107314" h="178435">
                  <a:moveTo>
                    <a:pt x="107289" y="0"/>
                  </a:moveTo>
                  <a:lnTo>
                    <a:pt x="81737" y="0"/>
                  </a:lnTo>
                  <a:lnTo>
                    <a:pt x="0" y="177850"/>
                  </a:lnTo>
                  <a:lnTo>
                    <a:pt x="25552" y="177850"/>
                  </a:lnTo>
                  <a:lnTo>
                    <a:pt x="1072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575362" y="4615915"/>
              <a:ext cx="256355" cy="190499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54159" y="4675694"/>
              <a:ext cx="126263" cy="130721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07830" y="4675695"/>
              <a:ext cx="131711" cy="194208"/>
            </a:xfrm>
            <a:prstGeom prst="rect">
              <a:avLst/>
            </a:prstGeom>
          </p:spPr>
        </p:pic>
      </p:grpSp>
      <p:grpSp>
        <p:nvGrpSpPr>
          <p:cNvPr id="212" name="object 212"/>
          <p:cNvGrpSpPr/>
          <p:nvPr/>
        </p:nvGrpSpPr>
        <p:grpSpPr>
          <a:xfrm>
            <a:off x="6230448" y="4615906"/>
            <a:ext cx="383540" cy="191135"/>
            <a:chOff x="6230448" y="4615906"/>
            <a:chExt cx="383540" cy="191135"/>
          </a:xfrm>
        </p:grpSpPr>
        <p:pic>
          <p:nvPicPr>
            <p:cNvPr id="213" name="object 21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230448" y="4641086"/>
              <a:ext cx="88430" cy="165328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43677" y="4615906"/>
              <a:ext cx="116459" cy="188023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87422" y="4675694"/>
              <a:ext cx="126263" cy="130721"/>
            </a:xfrm>
            <a:prstGeom prst="rect">
              <a:avLst/>
            </a:prstGeom>
          </p:spPr>
        </p:pic>
      </p:grpSp>
      <p:grpSp>
        <p:nvGrpSpPr>
          <p:cNvPr id="216" name="object 216"/>
          <p:cNvGrpSpPr/>
          <p:nvPr/>
        </p:nvGrpSpPr>
        <p:grpSpPr>
          <a:xfrm>
            <a:off x="6712152" y="4615903"/>
            <a:ext cx="703580" cy="191135"/>
            <a:chOff x="6712152" y="4615903"/>
            <a:chExt cx="703580" cy="191135"/>
          </a:xfrm>
        </p:grpSpPr>
        <p:pic>
          <p:nvPicPr>
            <p:cNvPr id="217" name="object 21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712152" y="4615903"/>
              <a:ext cx="131711" cy="190500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866190" y="4675694"/>
              <a:ext cx="126263" cy="130721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014898" y="4675694"/>
              <a:ext cx="115214" cy="130721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157405" y="4675694"/>
              <a:ext cx="116700" cy="13072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298907" y="4615906"/>
              <a:ext cx="116458" cy="188023"/>
            </a:xfrm>
            <a:prstGeom prst="rect">
              <a:avLst/>
            </a:prstGeom>
          </p:spPr>
        </p:pic>
      </p:grpSp>
      <p:grpSp>
        <p:nvGrpSpPr>
          <p:cNvPr id="222" name="object 222"/>
          <p:cNvGrpSpPr/>
          <p:nvPr/>
        </p:nvGrpSpPr>
        <p:grpSpPr>
          <a:xfrm>
            <a:off x="7513725" y="4615903"/>
            <a:ext cx="1483995" cy="191135"/>
            <a:chOff x="7513725" y="4615903"/>
            <a:chExt cx="1483995" cy="191135"/>
          </a:xfrm>
        </p:grpSpPr>
        <p:pic>
          <p:nvPicPr>
            <p:cNvPr id="223" name="object 22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513725" y="4675694"/>
              <a:ext cx="116700" cy="130721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7655229" y="4615910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14758" y="4675694"/>
              <a:ext cx="126263" cy="130721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863466" y="4675694"/>
              <a:ext cx="115214" cy="130721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010926" y="4675685"/>
              <a:ext cx="116458" cy="128244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8157147" y="4626080"/>
              <a:ext cx="107314" cy="178435"/>
            </a:xfrm>
            <a:custGeom>
              <a:avLst/>
              <a:gdLst/>
              <a:ahLst/>
              <a:cxnLst/>
              <a:rect l="l" t="t" r="r" b="b"/>
              <a:pathLst>
                <a:path w="107315" h="178435">
                  <a:moveTo>
                    <a:pt x="107289" y="0"/>
                  </a:moveTo>
                  <a:lnTo>
                    <a:pt x="81737" y="0"/>
                  </a:lnTo>
                  <a:lnTo>
                    <a:pt x="0" y="177850"/>
                  </a:lnTo>
                  <a:lnTo>
                    <a:pt x="25552" y="177850"/>
                  </a:lnTo>
                  <a:lnTo>
                    <a:pt x="1072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294195" y="4615903"/>
              <a:ext cx="131711" cy="190500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448232" y="4675694"/>
              <a:ext cx="126263" cy="130721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96941" y="4675694"/>
              <a:ext cx="115214" cy="130721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739447" y="4675694"/>
              <a:ext cx="116700" cy="130721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880949" y="4615906"/>
              <a:ext cx="116458" cy="188023"/>
            </a:xfrm>
            <a:prstGeom prst="rect">
              <a:avLst/>
            </a:prstGeom>
          </p:spPr>
        </p:pic>
      </p:grpSp>
      <p:grpSp>
        <p:nvGrpSpPr>
          <p:cNvPr id="234" name="object 234"/>
          <p:cNvGrpSpPr/>
          <p:nvPr/>
        </p:nvGrpSpPr>
        <p:grpSpPr>
          <a:xfrm>
            <a:off x="1230811" y="5005883"/>
            <a:ext cx="1385570" cy="194310"/>
            <a:chOff x="1230811" y="5005883"/>
            <a:chExt cx="1385570" cy="194310"/>
          </a:xfrm>
        </p:grpSpPr>
        <p:pic>
          <p:nvPicPr>
            <p:cNvPr id="235" name="object 23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230811" y="5005894"/>
              <a:ext cx="115214" cy="130721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373318" y="5005894"/>
              <a:ext cx="391665" cy="130721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1784946" y="5005895"/>
              <a:ext cx="831215" cy="194310"/>
            </a:xfrm>
            <a:custGeom>
              <a:avLst/>
              <a:gdLst/>
              <a:ahLst/>
              <a:cxnLst/>
              <a:rect l="l" t="t" r="r" b="b"/>
              <a:pathLst>
                <a:path w="831214" h="194310">
                  <a:moveTo>
                    <a:pt x="109131" y="93522"/>
                  </a:moveTo>
                  <a:lnTo>
                    <a:pt x="79984" y="59639"/>
                  </a:lnTo>
                  <a:lnTo>
                    <a:pt x="44894" y="51092"/>
                  </a:lnTo>
                  <a:lnTo>
                    <a:pt x="35737" y="47307"/>
                  </a:lnTo>
                  <a:lnTo>
                    <a:pt x="30314" y="42138"/>
                  </a:lnTo>
                  <a:lnTo>
                    <a:pt x="28524" y="34975"/>
                  </a:lnTo>
                  <a:lnTo>
                    <a:pt x="30429" y="28067"/>
                  </a:lnTo>
                  <a:lnTo>
                    <a:pt x="35763" y="23139"/>
                  </a:lnTo>
                  <a:lnTo>
                    <a:pt x="43954" y="20205"/>
                  </a:lnTo>
                  <a:lnTo>
                    <a:pt x="54444" y="19227"/>
                  </a:lnTo>
                  <a:lnTo>
                    <a:pt x="63614" y="19659"/>
                  </a:lnTo>
                  <a:lnTo>
                    <a:pt x="72669" y="21145"/>
                  </a:lnTo>
                  <a:lnTo>
                    <a:pt x="81826" y="23926"/>
                  </a:lnTo>
                  <a:lnTo>
                    <a:pt x="91274" y="28282"/>
                  </a:lnTo>
                  <a:lnTo>
                    <a:pt x="102184" y="12407"/>
                  </a:lnTo>
                  <a:lnTo>
                    <a:pt x="93103" y="7531"/>
                  </a:lnTo>
                  <a:lnTo>
                    <a:pt x="82448" y="3594"/>
                  </a:lnTo>
                  <a:lnTo>
                    <a:pt x="69735" y="952"/>
                  </a:lnTo>
                  <a:lnTo>
                    <a:pt x="54444" y="0"/>
                  </a:lnTo>
                  <a:lnTo>
                    <a:pt x="32588" y="2603"/>
                  </a:lnTo>
                  <a:lnTo>
                    <a:pt x="16916" y="9855"/>
                  </a:lnTo>
                  <a:lnTo>
                    <a:pt x="7480" y="20929"/>
                  </a:lnTo>
                  <a:lnTo>
                    <a:pt x="4330" y="34975"/>
                  </a:lnTo>
                  <a:lnTo>
                    <a:pt x="7112" y="48691"/>
                  </a:lnTo>
                  <a:lnTo>
                    <a:pt x="15862" y="59550"/>
                  </a:lnTo>
                  <a:lnTo>
                    <a:pt x="31229" y="67818"/>
                  </a:lnTo>
                  <a:lnTo>
                    <a:pt x="53822" y="73799"/>
                  </a:lnTo>
                  <a:lnTo>
                    <a:pt x="67741" y="76885"/>
                  </a:lnTo>
                  <a:lnTo>
                    <a:pt x="77431" y="80721"/>
                  </a:lnTo>
                  <a:lnTo>
                    <a:pt x="83108" y="86017"/>
                  </a:lnTo>
                  <a:lnTo>
                    <a:pt x="84950" y="93522"/>
                  </a:lnTo>
                  <a:lnTo>
                    <a:pt x="83464" y="101079"/>
                  </a:lnTo>
                  <a:lnTo>
                    <a:pt x="78397" y="106743"/>
                  </a:lnTo>
                  <a:lnTo>
                    <a:pt x="68783" y="110274"/>
                  </a:lnTo>
                  <a:lnTo>
                    <a:pt x="53695" y="111506"/>
                  </a:lnTo>
                  <a:lnTo>
                    <a:pt x="44234" y="110883"/>
                  </a:lnTo>
                  <a:lnTo>
                    <a:pt x="33464" y="108762"/>
                  </a:lnTo>
                  <a:lnTo>
                    <a:pt x="22110" y="104800"/>
                  </a:lnTo>
                  <a:lnTo>
                    <a:pt x="10909" y="98602"/>
                  </a:lnTo>
                  <a:lnTo>
                    <a:pt x="0" y="114477"/>
                  </a:lnTo>
                  <a:lnTo>
                    <a:pt x="11772" y="122085"/>
                  </a:lnTo>
                  <a:lnTo>
                    <a:pt x="24803" y="127101"/>
                  </a:lnTo>
                  <a:lnTo>
                    <a:pt x="38849" y="129870"/>
                  </a:lnTo>
                  <a:lnTo>
                    <a:pt x="53695" y="130721"/>
                  </a:lnTo>
                  <a:lnTo>
                    <a:pt x="76593" y="128562"/>
                  </a:lnTo>
                  <a:lnTo>
                    <a:pt x="94068" y="121881"/>
                  </a:lnTo>
                  <a:lnTo>
                    <a:pt x="105206" y="110312"/>
                  </a:lnTo>
                  <a:lnTo>
                    <a:pt x="109131" y="93522"/>
                  </a:lnTo>
                  <a:close/>
                </a:path>
                <a:path w="831214" h="194310">
                  <a:moveTo>
                    <a:pt x="235635" y="93522"/>
                  </a:moveTo>
                  <a:lnTo>
                    <a:pt x="206489" y="59639"/>
                  </a:lnTo>
                  <a:lnTo>
                    <a:pt x="171399" y="51092"/>
                  </a:lnTo>
                  <a:lnTo>
                    <a:pt x="162229" y="47307"/>
                  </a:lnTo>
                  <a:lnTo>
                    <a:pt x="156806" y="42138"/>
                  </a:lnTo>
                  <a:lnTo>
                    <a:pt x="155028" y="34975"/>
                  </a:lnTo>
                  <a:lnTo>
                    <a:pt x="156933" y="28067"/>
                  </a:lnTo>
                  <a:lnTo>
                    <a:pt x="162267" y="23139"/>
                  </a:lnTo>
                  <a:lnTo>
                    <a:pt x="170459" y="20205"/>
                  </a:lnTo>
                  <a:lnTo>
                    <a:pt x="180949" y="19227"/>
                  </a:lnTo>
                  <a:lnTo>
                    <a:pt x="190119" y="19659"/>
                  </a:lnTo>
                  <a:lnTo>
                    <a:pt x="199174" y="21145"/>
                  </a:lnTo>
                  <a:lnTo>
                    <a:pt x="208318" y="23926"/>
                  </a:lnTo>
                  <a:lnTo>
                    <a:pt x="217779" y="28282"/>
                  </a:lnTo>
                  <a:lnTo>
                    <a:pt x="228688" y="12407"/>
                  </a:lnTo>
                  <a:lnTo>
                    <a:pt x="219608" y="7531"/>
                  </a:lnTo>
                  <a:lnTo>
                    <a:pt x="208953" y="3594"/>
                  </a:lnTo>
                  <a:lnTo>
                    <a:pt x="196240" y="952"/>
                  </a:lnTo>
                  <a:lnTo>
                    <a:pt x="180949" y="0"/>
                  </a:lnTo>
                  <a:lnTo>
                    <a:pt x="159092" y="2603"/>
                  </a:lnTo>
                  <a:lnTo>
                    <a:pt x="143421" y="9855"/>
                  </a:lnTo>
                  <a:lnTo>
                    <a:pt x="133985" y="20929"/>
                  </a:lnTo>
                  <a:lnTo>
                    <a:pt x="130835" y="34975"/>
                  </a:lnTo>
                  <a:lnTo>
                    <a:pt x="133616" y="48691"/>
                  </a:lnTo>
                  <a:lnTo>
                    <a:pt x="142367" y="59550"/>
                  </a:lnTo>
                  <a:lnTo>
                    <a:pt x="157734" y="67818"/>
                  </a:lnTo>
                  <a:lnTo>
                    <a:pt x="180327" y="73799"/>
                  </a:lnTo>
                  <a:lnTo>
                    <a:pt x="194233" y="76885"/>
                  </a:lnTo>
                  <a:lnTo>
                    <a:pt x="203936" y="80721"/>
                  </a:lnTo>
                  <a:lnTo>
                    <a:pt x="209600" y="86017"/>
                  </a:lnTo>
                  <a:lnTo>
                    <a:pt x="211455" y="93522"/>
                  </a:lnTo>
                  <a:lnTo>
                    <a:pt x="209969" y="101079"/>
                  </a:lnTo>
                  <a:lnTo>
                    <a:pt x="204889" y="106743"/>
                  </a:lnTo>
                  <a:lnTo>
                    <a:pt x="195287" y="110274"/>
                  </a:lnTo>
                  <a:lnTo>
                    <a:pt x="180200" y="111506"/>
                  </a:lnTo>
                  <a:lnTo>
                    <a:pt x="170738" y="110883"/>
                  </a:lnTo>
                  <a:lnTo>
                    <a:pt x="159969" y="108762"/>
                  </a:lnTo>
                  <a:lnTo>
                    <a:pt x="148615" y="104800"/>
                  </a:lnTo>
                  <a:lnTo>
                    <a:pt x="137414" y="98602"/>
                  </a:lnTo>
                  <a:lnTo>
                    <a:pt x="126504" y="114477"/>
                  </a:lnTo>
                  <a:lnTo>
                    <a:pt x="138277" y="122085"/>
                  </a:lnTo>
                  <a:lnTo>
                    <a:pt x="151307" y="127101"/>
                  </a:lnTo>
                  <a:lnTo>
                    <a:pt x="165354" y="129870"/>
                  </a:lnTo>
                  <a:lnTo>
                    <a:pt x="180200" y="130721"/>
                  </a:lnTo>
                  <a:lnTo>
                    <a:pt x="203085" y="128562"/>
                  </a:lnTo>
                  <a:lnTo>
                    <a:pt x="220560" y="121881"/>
                  </a:lnTo>
                  <a:lnTo>
                    <a:pt x="231711" y="110312"/>
                  </a:lnTo>
                  <a:lnTo>
                    <a:pt x="235635" y="93522"/>
                  </a:lnTo>
                  <a:close/>
                </a:path>
                <a:path w="831214" h="194310">
                  <a:moveTo>
                    <a:pt x="434073" y="2476"/>
                  </a:moveTo>
                  <a:lnTo>
                    <a:pt x="408901" y="2476"/>
                  </a:lnTo>
                  <a:lnTo>
                    <a:pt x="380873" y="96494"/>
                  </a:lnTo>
                  <a:lnTo>
                    <a:pt x="352221" y="2476"/>
                  </a:lnTo>
                  <a:lnTo>
                    <a:pt x="331139" y="2476"/>
                  </a:lnTo>
                  <a:lnTo>
                    <a:pt x="302488" y="96494"/>
                  </a:lnTo>
                  <a:lnTo>
                    <a:pt x="274459" y="2476"/>
                  </a:lnTo>
                  <a:lnTo>
                    <a:pt x="249288" y="2476"/>
                  </a:lnTo>
                  <a:lnTo>
                    <a:pt x="291820" y="128244"/>
                  </a:lnTo>
                  <a:lnTo>
                    <a:pt x="314401" y="128244"/>
                  </a:lnTo>
                  <a:lnTo>
                    <a:pt x="341680" y="38201"/>
                  </a:lnTo>
                  <a:lnTo>
                    <a:pt x="368960" y="128244"/>
                  </a:lnTo>
                  <a:lnTo>
                    <a:pt x="391541" y="128244"/>
                  </a:lnTo>
                  <a:lnTo>
                    <a:pt x="434073" y="2476"/>
                  </a:lnTo>
                  <a:close/>
                </a:path>
                <a:path w="831214" h="194310">
                  <a:moveTo>
                    <a:pt x="561568" y="51346"/>
                  </a:moveTo>
                  <a:lnTo>
                    <a:pt x="561225" y="46748"/>
                  </a:lnTo>
                  <a:lnTo>
                    <a:pt x="560235" y="33286"/>
                  </a:lnTo>
                  <a:lnTo>
                    <a:pt x="554634" y="19215"/>
                  </a:lnTo>
                  <a:lnTo>
                    <a:pt x="553643" y="16751"/>
                  </a:lnTo>
                  <a:lnTo>
                    <a:pt x="537972" y="4673"/>
                  </a:lnTo>
                  <a:lnTo>
                    <a:pt x="509358" y="0"/>
                  </a:lnTo>
                  <a:lnTo>
                    <a:pt x="496265" y="825"/>
                  </a:lnTo>
                  <a:lnTo>
                    <a:pt x="482815" y="3276"/>
                  </a:lnTo>
                  <a:lnTo>
                    <a:pt x="469836" y="7277"/>
                  </a:lnTo>
                  <a:lnTo>
                    <a:pt x="458139" y="12776"/>
                  </a:lnTo>
                  <a:lnTo>
                    <a:pt x="467194" y="29146"/>
                  </a:lnTo>
                  <a:lnTo>
                    <a:pt x="476656" y="25146"/>
                  </a:lnTo>
                  <a:lnTo>
                    <a:pt x="487019" y="21996"/>
                  </a:lnTo>
                  <a:lnTo>
                    <a:pt x="498005" y="19951"/>
                  </a:lnTo>
                  <a:lnTo>
                    <a:pt x="509358" y="19215"/>
                  </a:lnTo>
                  <a:lnTo>
                    <a:pt x="524002" y="21082"/>
                  </a:lnTo>
                  <a:lnTo>
                    <a:pt x="532676" y="26479"/>
                  </a:lnTo>
                  <a:lnTo>
                    <a:pt x="536879" y="35128"/>
                  </a:lnTo>
                  <a:lnTo>
                    <a:pt x="538124" y="46748"/>
                  </a:lnTo>
                  <a:lnTo>
                    <a:pt x="538124" y="62877"/>
                  </a:lnTo>
                  <a:lnTo>
                    <a:pt x="528599" y="99783"/>
                  </a:lnTo>
                  <a:lnTo>
                    <a:pt x="498690" y="111493"/>
                  </a:lnTo>
                  <a:lnTo>
                    <a:pt x="485940" y="109931"/>
                  </a:lnTo>
                  <a:lnTo>
                    <a:pt x="477240" y="105511"/>
                  </a:lnTo>
                  <a:lnTo>
                    <a:pt x="472249" y="98729"/>
                  </a:lnTo>
                  <a:lnTo>
                    <a:pt x="470662" y="90043"/>
                  </a:lnTo>
                  <a:lnTo>
                    <a:pt x="477850" y="73342"/>
                  </a:lnTo>
                  <a:lnTo>
                    <a:pt x="495465" y="64655"/>
                  </a:lnTo>
                  <a:lnTo>
                    <a:pt x="517537" y="61861"/>
                  </a:lnTo>
                  <a:lnTo>
                    <a:pt x="538124" y="62877"/>
                  </a:lnTo>
                  <a:lnTo>
                    <a:pt x="538124" y="46748"/>
                  </a:lnTo>
                  <a:lnTo>
                    <a:pt x="507301" y="46228"/>
                  </a:lnTo>
                  <a:lnTo>
                    <a:pt x="477596" y="51562"/>
                  </a:lnTo>
                  <a:lnTo>
                    <a:pt x="455206" y="65316"/>
                  </a:lnTo>
                  <a:lnTo>
                    <a:pt x="446354" y="90043"/>
                  </a:lnTo>
                  <a:lnTo>
                    <a:pt x="449948" y="107442"/>
                  </a:lnTo>
                  <a:lnTo>
                    <a:pt x="460184" y="120192"/>
                  </a:lnTo>
                  <a:lnTo>
                    <a:pt x="476275" y="128054"/>
                  </a:lnTo>
                  <a:lnTo>
                    <a:pt x="497446" y="130721"/>
                  </a:lnTo>
                  <a:lnTo>
                    <a:pt x="512546" y="128879"/>
                  </a:lnTo>
                  <a:lnTo>
                    <a:pt x="524167" y="123837"/>
                  </a:lnTo>
                  <a:lnTo>
                    <a:pt x="532587" y="116382"/>
                  </a:lnTo>
                  <a:lnTo>
                    <a:pt x="535559" y="111493"/>
                  </a:lnTo>
                  <a:lnTo>
                    <a:pt x="538124" y="107276"/>
                  </a:lnTo>
                  <a:lnTo>
                    <a:pt x="538124" y="128231"/>
                  </a:lnTo>
                  <a:lnTo>
                    <a:pt x="561568" y="128231"/>
                  </a:lnTo>
                  <a:lnTo>
                    <a:pt x="561568" y="107276"/>
                  </a:lnTo>
                  <a:lnTo>
                    <a:pt x="561568" y="61861"/>
                  </a:lnTo>
                  <a:lnTo>
                    <a:pt x="561568" y="51346"/>
                  </a:lnTo>
                  <a:close/>
                </a:path>
                <a:path w="831214" h="194310">
                  <a:moveTo>
                    <a:pt x="712012" y="2489"/>
                  </a:moveTo>
                  <a:lnTo>
                    <a:pt x="686714" y="2489"/>
                  </a:lnTo>
                  <a:lnTo>
                    <a:pt x="645414" y="103441"/>
                  </a:lnTo>
                  <a:lnTo>
                    <a:pt x="604113" y="2489"/>
                  </a:lnTo>
                  <a:lnTo>
                    <a:pt x="578815" y="2489"/>
                  </a:lnTo>
                  <a:lnTo>
                    <a:pt x="633006" y="128244"/>
                  </a:lnTo>
                  <a:lnTo>
                    <a:pt x="622223" y="155028"/>
                  </a:lnTo>
                  <a:lnTo>
                    <a:pt x="618566" y="163017"/>
                  </a:lnTo>
                  <a:lnTo>
                    <a:pt x="614527" y="169341"/>
                  </a:lnTo>
                  <a:lnTo>
                    <a:pt x="609269" y="173507"/>
                  </a:lnTo>
                  <a:lnTo>
                    <a:pt x="602005" y="175006"/>
                  </a:lnTo>
                  <a:lnTo>
                    <a:pt x="597420" y="175006"/>
                  </a:lnTo>
                  <a:lnTo>
                    <a:pt x="593445" y="173634"/>
                  </a:lnTo>
                  <a:lnTo>
                    <a:pt x="589102" y="171653"/>
                  </a:lnTo>
                  <a:lnTo>
                    <a:pt x="581545" y="188391"/>
                  </a:lnTo>
                  <a:lnTo>
                    <a:pt x="587616" y="192239"/>
                  </a:lnTo>
                  <a:lnTo>
                    <a:pt x="596049" y="194221"/>
                  </a:lnTo>
                  <a:lnTo>
                    <a:pt x="605104" y="194221"/>
                  </a:lnTo>
                  <a:lnTo>
                    <a:pt x="618540" y="192074"/>
                  </a:lnTo>
                  <a:lnTo>
                    <a:pt x="628586" y="186004"/>
                  </a:lnTo>
                  <a:lnTo>
                    <a:pt x="636206" y="176530"/>
                  </a:lnTo>
                  <a:lnTo>
                    <a:pt x="642315" y="164211"/>
                  </a:lnTo>
                  <a:lnTo>
                    <a:pt x="712012" y="2489"/>
                  </a:lnTo>
                  <a:close/>
                </a:path>
                <a:path w="831214" h="194310">
                  <a:moveTo>
                    <a:pt x="830948" y="93522"/>
                  </a:moveTo>
                  <a:lnTo>
                    <a:pt x="801801" y="59639"/>
                  </a:lnTo>
                  <a:lnTo>
                    <a:pt x="766711" y="51092"/>
                  </a:lnTo>
                  <a:lnTo>
                    <a:pt x="757542" y="47307"/>
                  </a:lnTo>
                  <a:lnTo>
                    <a:pt x="752119" y="42138"/>
                  </a:lnTo>
                  <a:lnTo>
                    <a:pt x="750341" y="34975"/>
                  </a:lnTo>
                  <a:lnTo>
                    <a:pt x="752246" y="28067"/>
                  </a:lnTo>
                  <a:lnTo>
                    <a:pt x="757580" y="23139"/>
                  </a:lnTo>
                  <a:lnTo>
                    <a:pt x="765771" y="20205"/>
                  </a:lnTo>
                  <a:lnTo>
                    <a:pt x="776262" y="19227"/>
                  </a:lnTo>
                  <a:lnTo>
                    <a:pt x="785431" y="19659"/>
                  </a:lnTo>
                  <a:lnTo>
                    <a:pt x="794486" y="21145"/>
                  </a:lnTo>
                  <a:lnTo>
                    <a:pt x="803630" y="23926"/>
                  </a:lnTo>
                  <a:lnTo>
                    <a:pt x="813092" y="28282"/>
                  </a:lnTo>
                  <a:lnTo>
                    <a:pt x="824001" y="12407"/>
                  </a:lnTo>
                  <a:lnTo>
                    <a:pt x="814920" y="7531"/>
                  </a:lnTo>
                  <a:lnTo>
                    <a:pt x="804265" y="3594"/>
                  </a:lnTo>
                  <a:lnTo>
                    <a:pt x="791552" y="952"/>
                  </a:lnTo>
                  <a:lnTo>
                    <a:pt x="776262" y="0"/>
                  </a:lnTo>
                  <a:lnTo>
                    <a:pt x="754405" y="2603"/>
                  </a:lnTo>
                  <a:lnTo>
                    <a:pt x="738733" y="9855"/>
                  </a:lnTo>
                  <a:lnTo>
                    <a:pt x="729297" y="20929"/>
                  </a:lnTo>
                  <a:lnTo>
                    <a:pt x="726147" y="34975"/>
                  </a:lnTo>
                  <a:lnTo>
                    <a:pt x="728929" y="48691"/>
                  </a:lnTo>
                  <a:lnTo>
                    <a:pt x="737679" y="59550"/>
                  </a:lnTo>
                  <a:lnTo>
                    <a:pt x="753046" y="67818"/>
                  </a:lnTo>
                  <a:lnTo>
                    <a:pt x="775639" y="73799"/>
                  </a:lnTo>
                  <a:lnTo>
                    <a:pt x="789546" y="76885"/>
                  </a:lnTo>
                  <a:lnTo>
                    <a:pt x="799249" y="80721"/>
                  </a:lnTo>
                  <a:lnTo>
                    <a:pt x="804913" y="86017"/>
                  </a:lnTo>
                  <a:lnTo>
                    <a:pt x="806767" y="93522"/>
                  </a:lnTo>
                  <a:lnTo>
                    <a:pt x="805281" y="101079"/>
                  </a:lnTo>
                  <a:lnTo>
                    <a:pt x="800201" y="106743"/>
                  </a:lnTo>
                  <a:lnTo>
                    <a:pt x="790600" y="110274"/>
                  </a:lnTo>
                  <a:lnTo>
                    <a:pt x="775512" y="111506"/>
                  </a:lnTo>
                  <a:lnTo>
                    <a:pt x="766051" y="110883"/>
                  </a:lnTo>
                  <a:lnTo>
                    <a:pt x="755281" y="108762"/>
                  </a:lnTo>
                  <a:lnTo>
                    <a:pt x="743927" y="104800"/>
                  </a:lnTo>
                  <a:lnTo>
                    <a:pt x="732726" y="98602"/>
                  </a:lnTo>
                  <a:lnTo>
                    <a:pt x="721817" y="114477"/>
                  </a:lnTo>
                  <a:lnTo>
                    <a:pt x="733590" y="122085"/>
                  </a:lnTo>
                  <a:lnTo>
                    <a:pt x="746620" y="127101"/>
                  </a:lnTo>
                  <a:lnTo>
                    <a:pt x="760666" y="129870"/>
                  </a:lnTo>
                  <a:lnTo>
                    <a:pt x="775512" y="130721"/>
                  </a:lnTo>
                  <a:lnTo>
                    <a:pt x="798398" y="128562"/>
                  </a:lnTo>
                  <a:lnTo>
                    <a:pt x="815873" y="121881"/>
                  </a:lnTo>
                  <a:lnTo>
                    <a:pt x="827024" y="110312"/>
                  </a:lnTo>
                  <a:lnTo>
                    <a:pt x="830948" y="935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8" name="object 238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895813" y="3277078"/>
            <a:ext cx="149428" cy="149428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895813" y="3702386"/>
            <a:ext cx="149428" cy="149428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895813" y="4173096"/>
            <a:ext cx="149428" cy="149428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895813" y="4645357"/>
            <a:ext cx="149428" cy="149428"/>
          </a:xfrm>
          <a:prstGeom prst="rect">
            <a:avLst/>
          </a:prstGeom>
        </p:spPr>
      </p:pic>
      <p:grpSp>
        <p:nvGrpSpPr>
          <p:cNvPr id="242" name="object 242"/>
          <p:cNvGrpSpPr/>
          <p:nvPr/>
        </p:nvGrpSpPr>
        <p:grpSpPr>
          <a:xfrm>
            <a:off x="913202" y="5739308"/>
            <a:ext cx="491490" cy="190500"/>
            <a:chOff x="913202" y="5739308"/>
            <a:chExt cx="491490" cy="190500"/>
          </a:xfrm>
        </p:grpSpPr>
        <p:pic>
          <p:nvPicPr>
            <p:cNvPr id="243" name="object 243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913202" y="5749480"/>
              <a:ext cx="138163" cy="177850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1081125" y="5739308"/>
              <a:ext cx="37465" cy="188595"/>
            </a:xfrm>
            <a:custGeom>
              <a:avLst/>
              <a:gdLst/>
              <a:ahLst/>
              <a:cxnLst/>
              <a:rect l="l" t="t" r="r" b="b"/>
              <a:pathLst>
                <a:path w="37465" h="188595">
                  <a:moveTo>
                    <a:pt x="23444" y="0"/>
                  </a:moveTo>
                  <a:lnTo>
                    <a:pt x="0" y="0"/>
                  </a:lnTo>
                  <a:lnTo>
                    <a:pt x="0" y="153174"/>
                  </a:lnTo>
                  <a:lnTo>
                    <a:pt x="821" y="166254"/>
                  </a:lnTo>
                  <a:lnTo>
                    <a:pt x="4711" y="177385"/>
                  </a:lnTo>
                  <a:lnTo>
                    <a:pt x="13812" y="185123"/>
                  </a:lnTo>
                  <a:lnTo>
                    <a:pt x="30264" y="188023"/>
                  </a:lnTo>
                  <a:lnTo>
                    <a:pt x="37211" y="188023"/>
                  </a:lnTo>
                  <a:lnTo>
                    <a:pt x="37211" y="168795"/>
                  </a:lnTo>
                  <a:lnTo>
                    <a:pt x="23685" y="168795"/>
                  </a:lnTo>
                  <a:lnTo>
                    <a:pt x="23444" y="161353"/>
                  </a:lnTo>
                  <a:lnTo>
                    <a:pt x="2344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40658" y="5799091"/>
              <a:ext cx="115214" cy="130721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288117" y="5799084"/>
              <a:ext cx="116459" cy="128244"/>
            </a:xfrm>
            <a:prstGeom prst="rect">
              <a:avLst/>
            </a:prstGeom>
          </p:spPr>
        </p:pic>
      </p:grpSp>
      <p:grpSp>
        <p:nvGrpSpPr>
          <p:cNvPr id="247" name="object 247"/>
          <p:cNvGrpSpPr/>
          <p:nvPr/>
        </p:nvGrpSpPr>
        <p:grpSpPr>
          <a:xfrm>
            <a:off x="1502930" y="5739302"/>
            <a:ext cx="714375" cy="191135"/>
            <a:chOff x="1502930" y="5739302"/>
            <a:chExt cx="714375" cy="191135"/>
          </a:xfrm>
        </p:grpSpPr>
        <p:pic>
          <p:nvPicPr>
            <p:cNvPr id="248" name="object 24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02930" y="5799091"/>
              <a:ext cx="115214" cy="130721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50390" y="5739305"/>
              <a:ext cx="116459" cy="188023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794134" y="5799093"/>
              <a:ext cx="126263" cy="130721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42842" y="5799091"/>
              <a:ext cx="115214" cy="130721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85341" y="5739302"/>
              <a:ext cx="131711" cy="190499"/>
            </a:xfrm>
            <a:prstGeom prst="rect">
              <a:avLst/>
            </a:prstGeom>
          </p:spPr>
        </p:pic>
      </p:grpSp>
      <p:grpSp>
        <p:nvGrpSpPr>
          <p:cNvPr id="253" name="object 253"/>
          <p:cNvGrpSpPr/>
          <p:nvPr/>
        </p:nvGrpSpPr>
        <p:grpSpPr>
          <a:xfrm>
            <a:off x="2312926" y="5764484"/>
            <a:ext cx="245745" cy="165735"/>
            <a:chOff x="2312926" y="5764484"/>
            <a:chExt cx="245745" cy="165735"/>
          </a:xfrm>
        </p:grpSpPr>
        <p:pic>
          <p:nvPicPr>
            <p:cNvPr id="254" name="object 2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12926" y="5764484"/>
              <a:ext cx="88430" cy="165328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21205" y="5799094"/>
              <a:ext cx="137160" cy="130708"/>
            </a:xfrm>
            <a:prstGeom prst="rect">
              <a:avLst/>
            </a:prstGeom>
          </p:spPr>
        </p:pic>
      </p:grpSp>
      <p:grpSp>
        <p:nvGrpSpPr>
          <p:cNvPr id="256" name="object 256"/>
          <p:cNvGrpSpPr/>
          <p:nvPr/>
        </p:nvGrpSpPr>
        <p:grpSpPr>
          <a:xfrm>
            <a:off x="2656719" y="5749480"/>
            <a:ext cx="1024255" cy="180340"/>
            <a:chOff x="2656719" y="5749480"/>
            <a:chExt cx="1024255" cy="180340"/>
          </a:xfrm>
        </p:grpSpPr>
        <p:pic>
          <p:nvPicPr>
            <p:cNvPr id="257" name="object 25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56719" y="5799091"/>
              <a:ext cx="187896" cy="128231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2876867" y="5749480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80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939241" y="5799084"/>
              <a:ext cx="116459" cy="128244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3087954" y="5749480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80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80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50332" y="5799091"/>
              <a:ext cx="187896" cy="128231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3370478" y="5749480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425423" y="5799082"/>
              <a:ext cx="109131" cy="130721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54398" y="5799093"/>
              <a:ext cx="126263" cy="130721"/>
            </a:xfrm>
            <a:prstGeom prst="rect">
              <a:avLst/>
            </a:prstGeom>
          </p:spPr>
        </p:pic>
      </p:grpSp>
      <p:grpSp>
        <p:nvGrpSpPr>
          <p:cNvPr id="265" name="object 265"/>
          <p:cNvGrpSpPr/>
          <p:nvPr/>
        </p:nvGrpSpPr>
        <p:grpSpPr>
          <a:xfrm>
            <a:off x="3774175" y="5799082"/>
            <a:ext cx="1709420" cy="194310"/>
            <a:chOff x="3774175" y="5799082"/>
            <a:chExt cx="1709420" cy="194310"/>
          </a:xfrm>
        </p:grpSpPr>
        <p:pic>
          <p:nvPicPr>
            <p:cNvPr id="266" name="object 26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774175" y="5799091"/>
              <a:ext cx="269866" cy="130721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71326" y="5799084"/>
              <a:ext cx="116459" cy="128244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212600" y="5799082"/>
              <a:ext cx="109131" cy="130721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341575" y="5799093"/>
              <a:ext cx="126263" cy="130721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490286" y="5799094"/>
              <a:ext cx="131711" cy="194208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654243" y="5801568"/>
              <a:ext cx="116459" cy="128244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97981" y="5799093"/>
              <a:ext cx="126263" cy="130721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51644" y="5799084"/>
              <a:ext cx="116459" cy="128244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095391" y="5799091"/>
              <a:ext cx="258960" cy="130722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374321" y="5799082"/>
              <a:ext cx="109131" cy="130721"/>
            </a:xfrm>
            <a:prstGeom prst="rect">
              <a:avLst/>
            </a:prstGeom>
          </p:spPr>
        </p:pic>
      </p:grpSp>
      <p:grpSp>
        <p:nvGrpSpPr>
          <p:cNvPr id="276" name="object 276"/>
          <p:cNvGrpSpPr/>
          <p:nvPr/>
        </p:nvGrpSpPr>
        <p:grpSpPr>
          <a:xfrm>
            <a:off x="5574366" y="5739302"/>
            <a:ext cx="422909" cy="191135"/>
            <a:chOff x="5574366" y="5739302"/>
            <a:chExt cx="422909" cy="191135"/>
          </a:xfrm>
        </p:grpSpPr>
        <p:pic>
          <p:nvPicPr>
            <p:cNvPr id="277" name="object 27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574366" y="5799091"/>
              <a:ext cx="115214" cy="130721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721825" y="5799084"/>
              <a:ext cx="116459" cy="128244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865568" y="5739302"/>
              <a:ext cx="131711" cy="190499"/>
            </a:xfrm>
            <a:prstGeom prst="rect">
              <a:avLst/>
            </a:prstGeom>
          </p:spPr>
        </p:pic>
      </p:grpSp>
      <p:grpSp>
        <p:nvGrpSpPr>
          <p:cNvPr id="280" name="object 280"/>
          <p:cNvGrpSpPr/>
          <p:nvPr/>
        </p:nvGrpSpPr>
        <p:grpSpPr>
          <a:xfrm>
            <a:off x="6100592" y="5739302"/>
            <a:ext cx="561340" cy="191135"/>
            <a:chOff x="6100592" y="5739302"/>
            <a:chExt cx="561340" cy="191135"/>
          </a:xfrm>
        </p:grpSpPr>
        <p:pic>
          <p:nvPicPr>
            <p:cNvPr id="281" name="object 28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100592" y="5739302"/>
              <a:ext cx="131711" cy="190499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259597" y="5801568"/>
              <a:ext cx="116459" cy="128244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6408293" y="5739320"/>
              <a:ext cx="99695" cy="188595"/>
            </a:xfrm>
            <a:custGeom>
              <a:avLst/>
              <a:gdLst/>
              <a:ahLst/>
              <a:cxnLst/>
              <a:rect l="l" t="t" r="r" b="b"/>
              <a:pathLst>
                <a:path w="99695" h="188595">
                  <a:moveTo>
                    <a:pt x="26797" y="62242"/>
                  </a:moveTo>
                  <a:lnTo>
                    <a:pt x="3352" y="62242"/>
                  </a:lnTo>
                  <a:lnTo>
                    <a:pt x="3352" y="187998"/>
                  </a:lnTo>
                  <a:lnTo>
                    <a:pt x="26797" y="187998"/>
                  </a:lnTo>
                  <a:lnTo>
                    <a:pt x="26797" y="62242"/>
                  </a:lnTo>
                  <a:close/>
                </a:path>
                <a:path w="99695" h="188595">
                  <a:moveTo>
                    <a:pt x="30137" y="16852"/>
                  </a:moveTo>
                  <a:lnTo>
                    <a:pt x="23444" y="10160"/>
                  </a:lnTo>
                  <a:lnTo>
                    <a:pt x="6705" y="10160"/>
                  </a:lnTo>
                  <a:lnTo>
                    <a:pt x="0" y="16852"/>
                  </a:lnTo>
                  <a:lnTo>
                    <a:pt x="0" y="33604"/>
                  </a:lnTo>
                  <a:lnTo>
                    <a:pt x="6705" y="40297"/>
                  </a:lnTo>
                  <a:lnTo>
                    <a:pt x="23444" y="40297"/>
                  </a:lnTo>
                  <a:lnTo>
                    <a:pt x="30137" y="33604"/>
                  </a:lnTo>
                  <a:lnTo>
                    <a:pt x="30137" y="16852"/>
                  </a:lnTo>
                  <a:close/>
                </a:path>
                <a:path w="99695" h="188595">
                  <a:moveTo>
                    <a:pt x="99593" y="168795"/>
                  </a:moveTo>
                  <a:lnTo>
                    <a:pt x="86067" y="168795"/>
                  </a:lnTo>
                  <a:lnTo>
                    <a:pt x="85826" y="161353"/>
                  </a:lnTo>
                  <a:lnTo>
                    <a:pt x="85826" y="0"/>
                  </a:lnTo>
                  <a:lnTo>
                    <a:pt x="62382" y="0"/>
                  </a:lnTo>
                  <a:lnTo>
                    <a:pt x="62382" y="153174"/>
                  </a:lnTo>
                  <a:lnTo>
                    <a:pt x="63207" y="166255"/>
                  </a:lnTo>
                  <a:lnTo>
                    <a:pt x="67094" y="177380"/>
                  </a:lnTo>
                  <a:lnTo>
                    <a:pt x="76200" y="185115"/>
                  </a:lnTo>
                  <a:lnTo>
                    <a:pt x="92646" y="188023"/>
                  </a:lnTo>
                  <a:lnTo>
                    <a:pt x="99593" y="188023"/>
                  </a:lnTo>
                  <a:lnTo>
                    <a:pt x="99593" y="1687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30210" y="5739302"/>
              <a:ext cx="131711" cy="190499"/>
            </a:xfrm>
            <a:prstGeom prst="rect">
              <a:avLst/>
            </a:prstGeom>
          </p:spPr>
        </p:pic>
      </p:grpSp>
      <p:grpSp>
        <p:nvGrpSpPr>
          <p:cNvPr id="285" name="object 285"/>
          <p:cNvGrpSpPr/>
          <p:nvPr/>
        </p:nvGrpSpPr>
        <p:grpSpPr>
          <a:xfrm>
            <a:off x="6760282" y="5749480"/>
            <a:ext cx="1325245" cy="243840"/>
            <a:chOff x="6760282" y="5749480"/>
            <a:chExt cx="1325245" cy="243840"/>
          </a:xfrm>
        </p:grpSpPr>
        <p:pic>
          <p:nvPicPr>
            <p:cNvPr id="286" name="object 28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760282" y="5799091"/>
              <a:ext cx="269866" cy="130721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057437" y="5799091"/>
              <a:ext cx="187896" cy="1282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77579" y="5799091"/>
              <a:ext cx="187896" cy="128231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497723" y="5801568"/>
              <a:ext cx="116458" cy="128244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46421" y="5799084"/>
              <a:ext cx="116458" cy="128244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7795133" y="5749480"/>
              <a:ext cx="30480" cy="178435"/>
            </a:xfrm>
            <a:custGeom>
              <a:avLst/>
              <a:gdLst/>
              <a:ahLst/>
              <a:cxnLst/>
              <a:rect l="l" t="t" r="r" b="b"/>
              <a:pathLst>
                <a:path w="30479" h="178435">
                  <a:moveTo>
                    <a:pt x="26784" y="52082"/>
                  </a:moveTo>
                  <a:lnTo>
                    <a:pt x="3340" y="52082"/>
                  </a:lnTo>
                  <a:lnTo>
                    <a:pt x="3340" y="177838"/>
                  </a:lnTo>
                  <a:lnTo>
                    <a:pt x="26784" y="177838"/>
                  </a:lnTo>
                  <a:lnTo>
                    <a:pt x="26784" y="52082"/>
                  </a:lnTo>
                  <a:close/>
                </a:path>
                <a:path w="30479" h="178435">
                  <a:moveTo>
                    <a:pt x="23431" y="0"/>
                  </a:moveTo>
                  <a:lnTo>
                    <a:pt x="6692" y="0"/>
                  </a:lnTo>
                  <a:lnTo>
                    <a:pt x="0" y="6692"/>
                  </a:lnTo>
                  <a:lnTo>
                    <a:pt x="0" y="23444"/>
                  </a:lnTo>
                  <a:lnTo>
                    <a:pt x="6692" y="30137"/>
                  </a:lnTo>
                  <a:lnTo>
                    <a:pt x="23431" y="30137"/>
                  </a:lnTo>
                  <a:lnTo>
                    <a:pt x="30137" y="23444"/>
                  </a:lnTo>
                  <a:lnTo>
                    <a:pt x="30137" y="6692"/>
                  </a:lnTo>
                  <a:lnTo>
                    <a:pt x="234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850070" y="5764484"/>
              <a:ext cx="235271" cy="228818"/>
            </a:xfrm>
            <a:prstGeom prst="rect">
              <a:avLst/>
            </a:prstGeom>
          </p:spPr>
        </p:pic>
      </p:grpSp>
      <p:grpSp>
        <p:nvGrpSpPr>
          <p:cNvPr id="293" name="object 293"/>
          <p:cNvGrpSpPr/>
          <p:nvPr/>
        </p:nvGrpSpPr>
        <p:grpSpPr>
          <a:xfrm>
            <a:off x="8177489" y="5739308"/>
            <a:ext cx="534035" cy="190500"/>
            <a:chOff x="8177489" y="5739308"/>
            <a:chExt cx="534035" cy="190500"/>
          </a:xfrm>
        </p:grpSpPr>
        <p:pic>
          <p:nvPicPr>
            <p:cNvPr id="294" name="object 294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177489" y="5799084"/>
              <a:ext cx="222506" cy="130729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419965" y="5799082"/>
              <a:ext cx="109131" cy="130721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8553907" y="5739320"/>
              <a:ext cx="157480" cy="188595"/>
            </a:xfrm>
            <a:custGeom>
              <a:avLst/>
              <a:gdLst/>
              <a:ahLst/>
              <a:cxnLst/>
              <a:rect l="l" t="t" r="r" b="b"/>
              <a:pathLst>
                <a:path w="157479" h="188595">
                  <a:moveTo>
                    <a:pt x="26784" y="62242"/>
                  </a:moveTo>
                  <a:lnTo>
                    <a:pt x="3340" y="62242"/>
                  </a:lnTo>
                  <a:lnTo>
                    <a:pt x="3340" y="187998"/>
                  </a:lnTo>
                  <a:lnTo>
                    <a:pt x="26784" y="187998"/>
                  </a:lnTo>
                  <a:lnTo>
                    <a:pt x="26784" y="62242"/>
                  </a:lnTo>
                  <a:close/>
                </a:path>
                <a:path w="157479" h="188595">
                  <a:moveTo>
                    <a:pt x="30137" y="16852"/>
                  </a:moveTo>
                  <a:lnTo>
                    <a:pt x="23431" y="10160"/>
                  </a:lnTo>
                  <a:lnTo>
                    <a:pt x="6692" y="10160"/>
                  </a:lnTo>
                  <a:lnTo>
                    <a:pt x="0" y="16852"/>
                  </a:lnTo>
                  <a:lnTo>
                    <a:pt x="0" y="33604"/>
                  </a:lnTo>
                  <a:lnTo>
                    <a:pt x="6692" y="40297"/>
                  </a:lnTo>
                  <a:lnTo>
                    <a:pt x="23431" y="40297"/>
                  </a:lnTo>
                  <a:lnTo>
                    <a:pt x="30137" y="33604"/>
                  </a:lnTo>
                  <a:lnTo>
                    <a:pt x="30137" y="16852"/>
                  </a:lnTo>
                  <a:close/>
                </a:path>
                <a:path w="157479" h="188595">
                  <a:moveTo>
                    <a:pt x="99580" y="168795"/>
                  </a:moveTo>
                  <a:lnTo>
                    <a:pt x="86055" y="168795"/>
                  </a:lnTo>
                  <a:lnTo>
                    <a:pt x="85813" y="161353"/>
                  </a:lnTo>
                  <a:lnTo>
                    <a:pt x="85813" y="0"/>
                  </a:lnTo>
                  <a:lnTo>
                    <a:pt x="62369" y="0"/>
                  </a:lnTo>
                  <a:lnTo>
                    <a:pt x="62369" y="153174"/>
                  </a:lnTo>
                  <a:lnTo>
                    <a:pt x="63195" y="166255"/>
                  </a:lnTo>
                  <a:lnTo>
                    <a:pt x="67081" y="177380"/>
                  </a:lnTo>
                  <a:lnTo>
                    <a:pt x="76187" y="185115"/>
                  </a:lnTo>
                  <a:lnTo>
                    <a:pt x="92633" y="188023"/>
                  </a:lnTo>
                  <a:lnTo>
                    <a:pt x="99580" y="188023"/>
                  </a:lnTo>
                  <a:lnTo>
                    <a:pt x="99580" y="168795"/>
                  </a:lnTo>
                  <a:close/>
                </a:path>
                <a:path w="157479" h="188595">
                  <a:moveTo>
                    <a:pt x="153670" y="62242"/>
                  </a:moveTo>
                  <a:lnTo>
                    <a:pt x="130225" y="62242"/>
                  </a:lnTo>
                  <a:lnTo>
                    <a:pt x="130225" y="187998"/>
                  </a:lnTo>
                  <a:lnTo>
                    <a:pt x="153670" y="187998"/>
                  </a:lnTo>
                  <a:lnTo>
                    <a:pt x="153670" y="62242"/>
                  </a:lnTo>
                  <a:close/>
                </a:path>
                <a:path w="157479" h="188595">
                  <a:moveTo>
                    <a:pt x="157010" y="16852"/>
                  </a:moveTo>
                  <a:lnTo>
                    <a:pt x="150317" y="10160"/>
                  </a:lnTo>
                  <a:lnTo>
                    <a:pt x="133565" y="10160"/>
                  </a:lnTo>
                  <a:lnTo>
                    <a:pt x="126873" y="16852"/>
                  </a:lnTo>
                  <a:lnTo>
                    <a:pt x="126873" y="33604"/>
                  </a:lnTo>
                  <a:lnTo>
                    <a:pt x="133565" y="40297"/>
                  </a:lnTo>
                  <a:lnTo>
                    <a:pt x="150317" y="40297"/>
                  </a:lnTo>
                  <a:lnTo>
                    <a:pt x="157010" y="33604"/>
                  </a:lnTo>
                  <a:lnTo>
                    <a:pt x="157010" y="168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7" name="object 297"/>
          <p:cNvGrpSpPr/>
          <p:nvPr/>
        </p:nvGrpSpPr>
        <p:grpSpPr>
          <a:xfrm>
            <a:off x="8738199" y="5799084"/>
            <a:ext cx="603885" cy="130810"/>
            <a:chOff x="8738199" y="5799084"/>
            <a:chExt cx="603885" cy="130810"/>
          </a:xfrm>
        </p:grpSpPr>
        <p:pic>
          <p:nvPicPr>
            <p:cNvPr id="298" name="object 29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891864" y="5799084"/>
              <a:ext cx="116458" cy="1282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738199" y="5799092"/>
              <a:ext cx="126263" cy="130721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9035615" y="5799091"/>
              <a:ext cx="306083" cy="130722"/>
            </a:xfrm>
            <a:prstGeom prst="rect">
              <a:avLst/>
            </a:prstGeom>
          </p:spPr>
        </p:pic>
      </p:grpSp>
      <p:sp>
        <p:nvSpPr>
          <p:cNvPr id="301" name="object 301"/>
          <p:cNvSpPr/>
          <p:nvPr/>
        </p:nvSpPr>
        <p:spPr>
          <a:xfrm>
            <a:off x="204800" y="214223"/>
            <a:ext cx="565785" cy="600075"/>
          </a:xfrm>
          <a:custGeom>
            <a:avLst/>
            <a:gdLst/>
            <a:ahLst/>
            <a:cxnLst/>
            <a:rect l="l" t="t" r="r" b="b"/>
            <a:pathLst>
              <a:path w="565785" h="600075">
                <a:moveTo>
                  <a:pt x="189077" y="299986"/>
                </a:moveTo>
                <a:lnTo>
                  <a:pt x="673" y="484644"/>
                </a:lnTo>
                <a:lnTo>
                  <a:pt x="673" y="599973"/>
                </a:lnTo>
                <a:lnTo>
                  <a:pt x="189077" y="403186"/>
                </a:lnTo>
                <a:lnTo>
                  <a:pt x="189077" y="299986"/>
                </a:lnTo>
                <a:close/>
              </a:path>
              <a:path w="565785" h="600075">
                <a:moveTo>
                  <a:pt x="565213" y="496785"/>
                </a:moveTo>
                <a:lnTo>
                  <a:pt x="376809" y="299986"/>
                </a:lnTo>
                <a:lnTo>
                  <a:pt x="188404" y="496785"/>
                </a:lnTo>
                <a:lnTo>
                  <a:pt x="188404" y="599986"/>
                </a:lnTo>
                <a:lnTo>
                  <a:pt x="376809" y="415328"/>
                </a:lnTo>
                <a:lnTo>
                  <a:pt x="565213" y="599986"/>
                </a:lnTo>
                <a:lnTo>
                  <a:pt x="565213" y="496785"/>
                </a:lnTo>
                <a:close/>
              </a:path>
              <a:path w="565785" h="600075">
                <a:moveTo>
                  <a:pt x="565213" y="0"/>
                </a:moveTo>
                <a:lnTo>
                  <a:pt x="376809" y="184658"/>
                </a:lnTo>
                <a:lnTo>
                  <a:pt x="336575" y="145224"/>
                </a:lnTo>
                <a:lnTo>
                  <a:pt x="376809" y="103200"/>
                </a:lnTo>
                <a:lnTo>
                  <a:pt x="376809" y="0"/>
                </a:lnTo>
                <a:lnTo>
                  <a:pt x="282600" y="92329"/>
                </a:lnTo>
                <a:lnTo>
                  <a:pt x="188404" y="0"/>
                </a:lnTo>
                <a:lnTo>
                  <a:pt x="188404" y="103200"/>
                </a:lnTo>
                <a:lnTo>
                  <a:pt x="228638" y="145224"/>
                </a:lnTo>
                <a:lnTo>
                  <a:pt x="188404" y="184658"/>
                </a:lnTo>
                <a:lnTo>
                  <a:pt x="0" y="0"/>
                </a:lnTo>
                <a:lnTo>
                  <a:pt x="0" y="103200"/>
                </a:lnTo>
                <a:lnTo>
                  <a:pt x="188404" y="299986"/>
                </a:lnTo>
                <a:lnTo>
                  <a:pt x="282600" y="201599"/>
                </a:lnTo>
                <a:lnTo>
                  <a:pt x="376809" y="299986"/>
                </a:lnTo>
                <a:lnTo>
                  <a:pt x="565213" y="103200"/>
                </a:lnTo>
                <a:lnTo>
                  <a:pt x="565213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 PRESENTATION-OUTLINES</dc:title>
  <dc:creator>Amanda Stevenson</dc:creator>
  <cp:lastModifiedBy>Ian Holyoake</cp:lastModifiedBy>
  <cp:revision>1</cp:revision>
  <dcterms:created xsi:type="dcterms:W3CDTF">2023-10-29T20:28:05Z</dcterms:created>
  <dcterms:modified xsi:type="dcterms:W3CDTF">2023-11-29T07:26:08Z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2023-10-30T00:00:00Z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2023-10-29T00:00:00Z</vt:filetime>
  </property>
  <property fmtid="{D5CDD505-2E9C-101B-9397-08002B2CF9AE}" pid="5" name="Producer">
    <vt:lpwstr>Adobe PDF library 17.00</vt:lpwstr>
  </property>
</Properties>
</file>